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  <p:sldMasterId id="2147483673" r:id="rId3"/>
    <p:sldMasterId id="2147483674" r:id="rId4"/>
    <p:sldMasterId id="2147483675" r:id="rId5"/>
    <p:sldMasterId id="2147483676" r:id="rId6"/>
    <p:sldMasterId id="2147483677" r:id="rId7"/>
    <p:sldMasterId id="2147483678" r:id="rId8"/>
    <p:sldMasterId id="2147483679" r:id="rId9"/>
    <p:sldMasterId id="2147483680" r:id="rId10"/>
    <p:sldMasterId id="2147483681" r:id="rId11"/>
    <p:sldMasterId id="2147483682" r:id="rId12"/>
    <p:sldMasterId id="2147483683" r:id="rId13"/>
  </p:sldMasterIdLst>
  <p:notesMasterIdLst>
    <p:notesMasterId r:id="rId58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</p:sldIdLst>
  <p:sldSz cx="9144000" cy="6858000" type="screen4x3"/>
  <p:notesSz cx="6858000" cy="9144000"/>
  <p:embeddedFontLst>
    <p:embeddedFont>
      <p:font typeface="Garamond" panose="02020404030301010803" pitchFamily="18" charset="0"/>
      <p:regular r:id="rId59"/>
      <p:bold r:id="rId60"/>
      <p:italic r:id="rId61"/>
    </p:embeddedFont>
    <p:embeddedFont>
      <p:font typeface="Century Gothic" panose="020B0502020202020204" pitchFamily="34" charset="0"/>
      <p:regular r:id="rId62"/>
      <p:bold r:id="rId63"/>
      <p:italic r:id="rId64"/>
      <p:boldItalic r:id="rId65"/>
    </p:embeddedFont>
    <p:embeddedFont>
      <p:font typeface="Arial Black" panose="020B0A04020102020204" pitchFamily="34" charset="0"/>
      <p:bold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444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font" Target="fonts/font3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0500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Welcome. 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  <p:sp>
        <p:nvSpPr>
          <p:cNvPr id="411" name="Shape 411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2" name="Shape 4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7" name="Shape 4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1" name="Shape 4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7" name="Shape 5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9" name="Shape 5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6" name="Shape 5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2" name="Shape 5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6" name="Shape 5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3" name="Shape 5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0" name="Shape 6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6" name="Shape 6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00" cy="63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900" cy="63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00" cy="63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900" cy="63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Shape 2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8" name="Shape 2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 rot="5400000">
            <a:off x="4732350" y="2171687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ctrTitle"/>
          </p:nvPr>
        </p:nvSpPr>
        <p:spPr>
          <a:xfrm>
            <a:off x="0" y="2157318"/>
            <a:ext cx="8915400" cy="8778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914400" y="3034552"/>
            <a:ext cx="8001000" cy="3823447"/>
          </a:xfrm>
          <a:prstGeom prst="rect">
            <a:avLst/>
          </a:prstGeom>
          <a:solidFill>
            <a:srgbClr val="F1EFE8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580186" y="18891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1120775" y="18891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789986" y="65690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 rot="5400000">
            <a:off x="4732350" y="2171687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/>
        </p:nvSpPr>
        <p:spPr>
          <a:xfrm>
            <a:off x="0" y="268287"/>
            <a:ext cx="9144000" cy="1119187"/>
          </a:xfrm>
          <a:prstGeom prst="rect">
            <a:avLst/>
          </a:prstGeom>
          <a:gradFill>
            <a:gsLst>
              <a:gs pos="0">
                <a:srgbClr val="EBEDF2"/>
              </a:gs>
              <a:gs pos="65000">
                <a:srgbClr val="CACFDC"/>
              </a:gs>
              <a:gs pos="100000">
                <a:srgbClr val="B3BACD"/>
              </a:gs>
            </a:gsLst>
            <a:lin ang="5400000" scaled="0"/>
          </a:gradFill>
          <a:ln w="9525" cap="flat" cmpd="sng">
            <a:solidFill>
              <a:srgbClr val="0A315E"/>
            </a:solidFill>
            <a:prstDash val="solid"/>
            <a:miter/>
            <a:headEnd type="none" w="med" len="med"/>
            <a:tailEnd type="none" w="med" len="med"/>
          </a:ln>
          <a:effectLst>
            <a:outerShdw blurRad="63500" dist="20000" dir="5400000">
              <a:srgbClr val="80808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/>
          <p:nvPr/>
        </p:nvSpPr>
        <p:spPr>
          <a:xfrm>
            <a:off x="152400" y="268287"/>
            <a:ext cx="136524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 txBox="1"/>
          <p:nvPr/>
        </p:nvSpPr>
        <p:spPr>
          <a:xfrm>
            <a:off x="436562" y="268287"/>
            <a:ext cx="136524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 txBox="1"/>
          <p:nvPr/>
        </p:nvSpPr>
        <p:spPr>
          <a:xfrm>
            <a:off x="735012" y="268287"/>
            <a:ext cx="138112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4"/>
          <p:cNvSpPr txBox="1"/>
          <p:nvPr/>
        </p:nvSpPr>
        <p:spPr>
          <a:xfrm>
            <a:off x="8274050" y="268287"/>
            <a:ext cx="136524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5"/>
          <p:cNvSpPr txBox="1"/>
          <p:nvPr/>
        </p:nvSpPr>
        <p:spPr>
          <a:xfrm>
            <a:off x="8558211" y="268287"/>
            <a:ext cx="136524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"/>
          <p:cNvSpPr txBox="1"/>
          <p:nvPr/>
        </p:nvSpPr>
        <p:spPr>
          <a:xfrm>
            <a:off x="8858250" y="268287"/>
            <a:ext cx="136524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7"/>
          <p:cNvSpPr txBox="1"/>
          <p:nvPr/>
        </p:nvSpPr>
        <p:spPr>
          <a:xfrm>
            <a:off x="0" y="1387475"/>
            <a:ext cx="9144000" cy="244474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 txBox="1"/>
          <p:nvPr/>
        </p:nvSpPr>
        <p:spPr>
          <a:xfrm>
            <a:off x="0" y="0"/>
            <a:ext cx="9144000" cy="268286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/>
        </p:nvSpPr>
        <p:spPr>
          <a:xfrm>
            <a:off x="0" y="268287"/>
            <a:ext cx="9144000" cy="1119300"/>
          </a:xfrm>
          <a:prstGeom prst="rect">
            <a:avLst/>
          </a:prstGeom>
          <a:gradFill>
            <a:gsLst>
              <a:gs pos="0">
                <a:srgbClr val="EBEDF2"/>
              </a:gs>
              <a:gs pos="65000">
                <a:srgbClr val="CACFDC"/>
              </a:gs>
              <a:gs pos="100000">
                <a:srgbClr val="B3BACD"/>
              </a:gs>
            </a:gsLst>
            <a:lin ang="5400012" scaled="0"/>
          </a:gradFill>
          <a:ln w="9525" cap="flat" cmpd="sng">
            <a:solidFill>
              <a:srgbClr val="0A315E"/>
            </a:solidFill>
            <a:prstDash val="solid"/>
            <a:miter/>
            <a:headEnd type="none" w="med" len="med"/>
            <a:tailEnd type="none" w="med" len="med"/>
          </a:ln>
          <a:effectLst>
            <a:outerShdw blurRad="63500" dist="20000" dir="5400000">
              <a:srgbClr val="80808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15240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 txBox="1"/>
          <p:nvPr/>
        </p:nvSpPr>
        <p:spPr>
          <a:xfrm>
            <a:off x="436562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Shape 233"/>
          <p:cNvSpPr txBox="1"/>
          <p:nvPr/>
        </p:nvSpPr>
        <p:spPr>
          <a:xfrm>
            <a:off x="735012" y="268287"/>
            <a:ext cx="1380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82740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Shape 235"/>
          <p:cNvSpPr txBox="1"/>
          <p:nvPr/>
        </p:nvSpPr>
        <p:spPr>
          <a:xfrm>
            <a:off x="8558211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88582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Shape 237"/>
          <p:cNvSpPr txBox="1"/>
          <p:nvPr/>
        </p:nvSpPr>
        <p:spPr>
          <a:xfrm>
            <a:off x="0" y="1387475"/>
            <a:ext cx="9144000" cy="2445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0" y="0"/>
            <a:ext cx="9144000" cy="2682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/>
        </p:nvSpPr>
        <p:spPr>
          <a:xfrm>
            <a:off x="0" y="268287"/>
            <a:ext cx="9144000" cy="1119300"/>
          </a:xfrm>
          <a:prstGeom prst="rect">
            <a:avLst/>
          </a:prstGeom>
          <a:gradFill>
            <a:gsLst>
              <a:gs pos="0">
                <a:srgbClr val="EBEDF2"/>
              </a:gs>
              <a:gs pos="65000">
                <a:srgbClr val="CACFDC"/>
              </a:gs>
              <a:gs pos="100000">
                <a:srgbClr val="B3BACD"/>
              </a:gs>
            </a:gsLst>
            <a:lin ang="5400012" scaled="0"/>
          </a:gradFill>
          <a:ln w="9525" cap="flat" cmpd="sng">
            <a:solidFill>
              <a:srgbClr val="0A315E"/>
            </a:solidFill>
            <a:prstDash val="solid"/>
            <a:miter/>
            <a:headEnd type="none" w="med" len="med"/>
            <a:tailEnd type="none" w="med" len="med"/>
          </a:ln>
          <a:effectLst>
            <a:outerShdw blurRad="63500" dist="20000" dir="5400000">
              <a:srgbClr val="80808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Shape 251"/>
          <p:cNvSpPr txBox="1"/>
          <p:nvPr/>
        </p:nvSpPr>
        <p:spPr>
          <a:xfrm>
            <a:off x="15240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436562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Shape 253"/>
          <p:cNvSpPr txBox="1"/>
          <p:nvPr/>
        </p:nvSpPr>
        <p:spPr>
          <a:xfrm>
            <a:off x="735012" y="268287"/>
            <a:ext cx="1380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82740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Shape 255"/>
          <p:cNvSpPr txBox="1"/>
          <p:nvPr/>
        </p:nvSpPr>
        <p:spPr>
          <a:xfrm>
            <a:off x="8558211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Shape 256"/>
          <p:cNvSpPr txBox="1"/>
          <p:nvPr/>
        </p:nvSpPr>
        <p:spPr>
          <a:xfrm>
            <a:off x="88582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0" y="1387475"/>
            <a:ext cx="9144000" cy="2445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0" y="0"/>
            <a:ext cx="9144000" cy="2682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/>
        </p:nvSpPr>
        <p:spPr>
          <a:xfrm>
            <a:off x="0" y="268287"/>
            <a:ext cx="9144000" cy="1119300"/>
          </a:xfrm>
          <a:prstGeom prst="rect">
            <a:avLst/>
          </a:prstGeom>
          <a:gradFill>
            <a:gsLst>
              <a:gs pos="0">
                <a:srgbClr val="EBEDF2"/>
              </a:gs>
              <a:gs pos="65000">
                <a:srgbClr val="CACFDC"/>
              </a:gs>
              <a:gs pos="100000">
                <a:srgbClr val="B3BACD"/>
              </a:gs>
            </a:gsLst>
            <a:lin ang="5400012" scaled="0"/>
          </a:gradFill>
          <a:ln w="9525" cap="flat" cmpd="sng">
            <a:solidFill>
              <a:srgbClr val="0A315E"/>
            </a:solidFill>
            <a:prstDash val="solid"/>
            <a:miter/>
            <a:headEnd type="none" w="med" len="med"/>
            <a:tailEnd type="none" w="med" len="med"/>
          </a:ln>
          <a:effectLst>
            <a:outerShdw blurRad="63500" dist="20000" dir="5400000">
              <a:srgbClr val="80808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15240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436562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735012" y="268287"/>
            <a:ext cx="1380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Shape 274"/>
          <p:cNvSpPr txBox="1"/>
          <p:nvPr/>
        </p:nvSpPr>
        <p:spPr>
          <a:xfrm>
            <a:off x="82740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Shape 275"/>
          <p:cNvSpPr txBox="1"/>
          <p:nvPr/>
        </p:nvSpPr>
        <p:spPr>
          <a:xfrm>
            <a:off x="8558211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Shape 276"/>
          <p:cNvSpPr txBox="1"/>
          <p:nvPr/>
        </p:nvSpPr>
        <p:spPr>
          <a:xfrm>
            <a:off x="88582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/>
          <p:nvPr/>
        </p:nvSpPr>
        <p:spPr>
          <a:xfrm>
            <a:off x="0" y="1387475"/>
            <a:ext cx="9144000" cy="2445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Shape 278"/>
          <p:cNvSpPr txBox="1"/>
          <p:nvPr/>
        </p:nvSpPr>
        <p:spPr>
          <a:xfrm>
            <a:off x="0" y="0"/>
            <a:ext cx="9144000" cy="2682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/>
        </p:nvSpPr>
        <p:spPr>
          <a:xfrm>
            <a:off x="0" y="268287"/>
            <a:ext cx="9144000" cy="1119300"/>
          </a:xfrm>
          <a:prstGeom prst="rect">
            <a:avLst/>
          </a:prstGeom>
          <a:gradFill>
            <a:gsLst>
              <a:gs pos="0">
                <a:srgbClr val="EBEDF2"/>
              </a:gs>
              <a:gs pos="65000">
                <a:srgbClr val="CACFDC"/>
              </a:gs>
              <a:gs pos="100000">
                <a:srgbClr val="B3BACD"/>
              </a:gs>
            </a:gsLst>
            <a:lin ang="5400012" scaled="0"/>
          </a:gradFill>
          <a:ln w="9525" cap="flat" cmpd="sng">
            <a:solidFill>
              <a:srgbClr val="0A315E"/>
            </a:solidFill>
            <a:prstDash val="solid"/>
            <a:miter/>
            <a:headEnd type="none" w="med" len="med"/>
            <a:tailEnd type="none" w="med" len="med"/>
          </a:ln>
          <a:effectLst>
            <a:outerShdw blurRad="63500" dist="20000" dir="5400000">
              <a:srgbClr val="80808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15240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Shape 291"/>
          <p:cNvSpPr txBox="1"/>
          <p:nvPr/>
        </p:nvSpPr>
        <p:spPr>
          <a:xfrm>
            <a:off x="436562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Shape 292"/>
          <p:cNvSpPr txBox="1"/>
          <p:nvPr/>
        </p:nvSpPr>
        <p:spPr>
          <a:xfrm>
            <a:off x="735012" y="268287"/>
            <a:ext cx="1380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Shape 293"/>
          <p:cNvSpPr txBox="1"/>
          <p:nvPr/>
        </p:nvSpPr>
        <p:spPr>
          <a:xfrm>
            <a:off x="82740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8558211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Shape 295"/>
          <p:cNvSpPr txBox="1"/>
          <p:nvPr/>
        </p:nvSpPr>
        <p:spPr>
          <a:xfrm>
            <a:off x="88582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0" y="1387475"/>
            <a:ext cx="9144000" cy="2445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0" y="0"/>
            <a:ext cx="9144000" cy="2682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Shape 29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Shape 30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/>
        </p:nvSpPr>
        <p:spPr>
          <a:xfrm>
            <a:off x="0" y="268287"/>
            <a:ext cx="9144000" cy="1119187"/>
          </a:xfrm>
          <a:prstGeom prst="rect">
            <a:avLst/>
          </a:prstGeom>
          <a:gradFill>
            <a:gsLst>
              <a:gs pos="0">
                <a:srgbClr val="EBEDF2"/>
              </a:gs>
              <a:gs pos="65000">
                <a:srgbClr val="CACFDC"/>
              </a:gs>
              <a:gs pos="100000">
                <a:srgbClr val="B3BACD"/>
              </a:gs>
            </a:gsLst>
            <a:lin ang="5400000" scaled="0"/>
          </a:gradFill>
          <a:ln w="9525" cap="flat" cmpd="sng">
            <a:solidFill>
              <a:srgbClr val="0A315E"/>
            </a:solidFill>
            <a:prstDash val="solid"/>
            <a:miter/>
            <a:headEnd type="none" w="med" len="med"/>
            <a:tailEnd type="none" w="med" len="med"/>
          </a:ln>
          <a:effectLst>
            <a:outerShdw blurRad="63500" dist="20000" dir="5400000">
              <a:srgbClr val="80808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 txBox="1"/>
          <p:nvPr/>
        </p:nvSpPr>
        <p:spPr>
          <a:xfrm>
            <a:off x="152400" y="268287"/>
            <a:ext cx="136524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 txBox="1"/>
          <p:nvPr/>
        </p:nvSpPr>
        <p:spPr>
          <a:xfrm>
            <a:off x="436562" y="268287"/>
            <a:ext cx="136524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 txBox="1"/>
          <p:nvPr/>
        </p:nvSpPr>
        <p:spPr>
          <a:xfrm>
            <a:off x="735012" y="268287"/>
            <a:ext cx="138112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 txBox="1"/>
          <p:nvPr/>
        </p:nvSpPr>
        <p:spPr>
          <a:xfrm>
            <a:off x="8274050" y="268287"/>
            <a:ext cx="136524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/>
          <p:nvPr/>
        </p:nvSpPr>
        <p:spPr>
          <a:xfrm>
            <a:off x="8558211" y="268287"/>
            <a:ext cx="136524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 txBox="1"/>
          <p:nvPr/>
        </p:nvSpPr>
        <p:spPr>
          <a:xfrm>
            <a:off x="8858250" y="268287"/>
            <a:ext cx="136524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/>
          <p:nvPr/>
        </p:nvSpPr>
        <p:spPr>
          <a:xfrm>
            <a:off x="0" y="1387475"/>
            <a:ext cx="9144000" cy="244474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"/>
          <p:cNvSpPr txBox="1"/>
          <p:nvPr/>
        </p:nvSpPr>
        <p:spPr>
          <a:xfrm>
            <a:off x="0" y="0"/>
            <a:ext cx="9144000" cy="268286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/>
        </p:nvSpPr>
        <p:spPr>
          <a:xfrm>
            <a:off x="0" y="268287"/>
            <a:ext cx="9144000" cy="1119187"/>
          </a:xfrm>
          <a:prstGeom prst="rect">
            <a:avLst/>
          </a:prstGeom>
          <a:gradFill>
            <a:gsLst>
              <a:gs pos="0">
                <a:srgbClr val="EBEDF2"/>
              </a:gs>
              <a:gs pos="65000">
                <a:srgbClr val="CACFDC"/>
              </a:gs>
              <a:gs pos="100000">
                <a:srgbClr val="B3BACD"/>
              </a:gs>
            </a:gsLst>
            <a:lin ang="5400000" scaled="0"/>
          </a:gradFill>
          <a:ln w="9525" cap="flat" cmpd="sng">
            <a:solidFill>
              <a:srgbClr val="0A315E"/>
            </a:solidFill>
            <a:prstDash val="solid"/>
            <a:miter/>
            <a:headEnd type="none" w="med" len="med"/>
            <a:tailEnd type="none" w="med" len="med"/>
          </a:ln>
          <a:effectLst>
            <a:outerShdw blurRad="63500" dist="20000" dir="5400000">
              <a:srgbClr val="80808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 txBox="1"/>
          <p:nvPr/>
        </p:nvSpPr>
        <p:spPr>
          <a:xfrm>
            <a:off x="152400" y="268287"/>
            <a:ext cx="136524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 txBox="1"/>
          <p:nvPr/>
        </p:nvSpPr>
        <p:spPr>
          <a:xfrm>
            <a:off x="436562" y="268287"/>
            <a:ext cx="136524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43"/>
          <p:cNvSpPr txBox="1"/>
          <p:nvPr/>
        </p:nvSpPr>
        <p:spPr>
          <a:xfrm>
            <a:off x="735012" y="268287"/>
            <a:ext cx="138112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4"/>
          <p:cNvSpPr txBox="1"/>
          <p:nvPr/>
        </p:nvSpPr>
        <p:spPr>
          <a:xfrm>
            <a:off x="8274050" y="268287"/>
            <a:ext cx="136524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45"/>
          <p:cNvSpPr txBox="1"/>
          <p:nvPr/>
        </p:nvSpPr>
        <p:spPr>
          <a:xfrm>
            <a:off x="8558211" y="268287"/>
            <a:ext cx="136524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 txBox="1"/>
          <p:nvPr/>
        </p:nvSpPr>
        <p:spPr>
          <a:xfrm>
            <a:off x="8858250" y="268287"/>
            <a:ext cx="136524" cy="1119187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47"/>
          <p:cNvSpPr txBox="1"/>
          <p:nvPr/>
        </p:nvSpPr>
        <p:spPr>
          <a:xfrm>
            <a:off x="0" y="1387475"/>
            <a:ext cx="9144000" cy="244474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48"/>
          <p:cNvSpPr txBox="1"/>
          <p:nvPr/>
        </p:nvSpPr>
        <p:spPr>
          <a:xfrm>
            <a:off x="0" y="0"/>
            <a:ext cx="9144000" cy="268286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6580186" y="18891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1120775" y="18891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789986" y="65690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/>
        </p:nvSpPr>
        <p:spPr>
          <a:xfrm>
            <a:off x="0" y="268287"/>
            <a:ext cx="9144000" cy="1119300"/>
          </a:xfrm>
          <a:prstGeom prst="rect">
            <a:avLst/>
          </a:prstGeom>
          <a:gradFill>
            <a:gsLst>
              <a:gs pos="0">
                <a:srgbClr val="EBEDF2"/>
              </a:gs>
              <a:gs pos="65000">
                <a:srgbClr val="CACFDC"/>
              </a:gs>
              <a:gs pos="100000">
                <a:srgbClr val="B3BACD"/>
              </a:gs>
            </a:gsLst>
            <a:lin ang="5400012" scaled="0"/>
          </a:gradFill>
          <a:ln w="9525" cap="flat" cmpd="sng">
            <a:solidFill>
              <a:srgbClr val="0A315E"/>
            </a:solidFill>
            <a:prstDash val="solid"/>
            <a:miter/>
            <a:headEnd type="none" w="med" len="med"/>
            <a:tailEnd type="none" w="med" len="med"/>
          </a:ln>
          <a:effectLst>
            <a:outerShdw blurRad="63500" dist="20000" dir="5400000">
              <a:srgbClr val="80808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15240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436562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735012" y="268287"/>
            <a:ext cx="1380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82740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8558211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88582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0" y="1387475"/>
            <a:ext cx="9144000" cy="2445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 txBox="1"/>
          <p:nvPr/>
        </p:nvSpPr>
        <p:spPr>
          <a:xfrm>
            <a:off x="0" y="0"/>
            <a:ext cx="9144000" cy="2682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/>
        </p:nvSpPr>
        <p:spPr>
          <a:xfrm>
            <a:off x="0" y="268287"/>
            <a:ext cx="9144000" cy="1119300"/>
          </a:xfrm>
          <a:prstGeom prst="rect">
            <a:avLst/>
          </a:prstGeom>
          <a:gradFill>
            <a:gsLst>
              <a:gs pos="0">
                <a:srgbClr val="EBEDF2"/>
              </a:gs>
              <a:gs pos="65000">
                <a:srgbClr val="CACFDC"/>
              </a:gs>
              <a:gs pos="100000">
                <a:srgbClr val="B3BACD"/>
              </a:gs>
            </a:gsLst>
            <a:lin ang="5400012" scaled="0"/>
          </a:gradFill>
          <a:ln w="9525" cap="flat" cmpd="sng">
            <a:solidFill>
              <a:srgbClr val="0A315E"/>
            </a:solidFill>
            <a:prstDash val="solid"/>
            <a:miter/>
            <a:headEnd type="none" w="med" len="med"/>
            <a:tailEnd type="none" w="med" len="med"/>
          </a:ln>
          <a:effectLst>
            <a:outerShdw blurRad="63500" dist="20000" dir="5400000">
              <a:srgbClr val="80808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15240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Shape 155"/>
          <p:cNvSpPr txBox="1"/>
          <p:nvPr/>
        </p:nvSpPr>
        <p:spPr>
          <a:xfrm>
            <a:off x="436562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735012" y="268287"/>
            <a:ext cx="1380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82740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8558211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 txBox="1"/>
          <p:nvPr/>
        </p:nvSpPr>
        <p:spPr>
          <a:xfrm>
            <a:off x="88582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0" y="1387475"/>
            <a:ext cx="9144000" cy="2445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0" y="0"/>
            <a:ext cx="9144000" cy="2682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0" y="268287"/>
            <a:ext cx="9144000" cy="1119300"/>
          </a:xfrm>
          <a:prstGeom prst="rect">
            <a:avLst/>
          </a:prstGeom>
          <a:gradFill>
            <a:gsLst>
              <a:gs pos="0">
                <a:srgbClr val="EBEDF2"/>
              </a:gs>
              <a:gs pos="65000">
                <a:srgbClr val="CACFDC"/>
              </a:gs>
              <a:gs pos="100000">
                <a:srgbClr val="B3BACD"/>
              </a:gs>
            </a:gsLst>
            <a:lin ang="5400012" scaled="0"/>
          </a:gradFill>
          <a:ln w="9525" cap="flat" cmpd="sng">
            <a:solidFill>
              <a:srgbClr val="0A315E"/>
            </a:solidFill>
            <a:prstDash val="solid"/>
            <a:miter/>
            <a:headEnd type="none" w="med" len="med"/>
            <a:tailEnd type="none" w="med" len="med"/>
          </a:ln>
          <a:effectLst>
            <a:outerShdw blurRad="63500" dist="20000" dir="5400000">
              <a:srgbClr val="80808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15240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436562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735012" y="268287"/>
            <a:ext cx="1380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82740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8558211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88582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Shape 180"/>
          <p:cNvSpPr txBox="1"/>
          <p:nvPr/>
        </p:nvSpPr>
        <p:spPr>
          <a:xfrm>
            <a:off x="0" y="1387475"/>
            <a:ext cx="9144000" cy="2445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0" y="0"/>
            <a:ext cx="9144000" cy="2682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/>
        </p:nvSpPr>
        <p:spPr>
          <a:xfrm>
            <a:off x="0" y="268287"/>
            <a:ext cx="9144000" cy="1119300"/>
          </a:xfrm>
          <a:prstGeom prst="rect">
            <a:avLst/>
          </a:prstGeom>
          <a:gradFill>
            <a:gsLst>
              <a:gs pos="0">
                <a:srgbClr val="EBEDF2"/>
              </a:gs>
              <a:gs pos="65000">
                <a:srgbClr val="CACFDC"/>
              </a:gs>
              <a:gs pos="100000">
                <a:srgbClr val="B3BACD"/>
              </a:gs>
            </a:gsLst>
            <a:lin ang="5400012" scaled="0"/>
          </a:gradFill>
          <a:ln w="9525" cap="flat" cmpd="sng">
            <a:solidFill>
              <a:srgbClr val="0A315E"/>
            </a:solidFill>
            <a:prstDash val="solid"/>
            <a:miter/>
            <a:headEnd type="none" w="med" len="med"/>
            <a:tailEnd type="none" w="med" len="med"/>
          </a:ln>
          <a:effectLst>
            <a:outerShdw blurRad="63500" dist="20000" dir="5400000">
              <a:srgbClr val="80808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Shape 196"/>
          <p:cNvSpPr txBox="1"/>
          <p:nvPr/>
        </p:nvSpPr>
        <p:spPr>
          <a:xfrm>
            <a:off x="15240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 txBox="1"/>
          <p:nvPr/>
        </p:nvSpPr>
        <p:spPr>
          <a:xfrm>
            <a:off x="436562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735012" y="268287"/>
            <a:ext cx="1380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82740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8558211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88582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1387475"/>
            <a:ext cx="9144000" cy="2445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0" y="0"/>
            <a:ext cx="9144000" cy="2682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/>
        </p:nvSpPr>
        <p:spPr>
          <a:xfrm>
            <a:off x="0" y="268287"/>
            <a:ext cx="9144000" cy="1119300"/>
          </a:xfrm>
          <a:prstGeom prst="rect">
            <a:avLst/>
          </a:prstGeom>
          <a:gradFill>
            <a:gsLst>
              <a:gs pos="0">
                <a:srgbClr val="EBEDF2"/>
              </a:gs>
              <a:gs pos="65000">
                <a:srgbClr val="CACFDC"/>
              </a:gs>
              <a:gs pos="100000">
                <a:srgbClr val="B3BACD"/>
              </a:gs>
            </a:gsLst>
            <a:lin ang="5400012" scaled="0"/>
          </a:gradFill>
          <a:ln w="9525" cap="flat" cmpd="sng">
            <a:solidFill>
              <a:srgbClr val="0A315E"/>
            </a:solidFill>
            <a:prstDash val="solid"/>
            <a:miter/>
            <a:headEnd type="none" w="med" len="med"/>
            <a:tailEnd type="none" w="med" len="med"/>
          </a:ln>
          <a:effectLst>
            <a:outerShdw blurRad="63500" dist="20000" dir="5400000">
              <a:srgbClr val="80808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Shape 214"/>
          <p:cNvSpPr txBox="1"/>
          <p:nvPr/>
        </p:nvSpPr>
        <p:spPr>
          <a:xfrm>
            <a:off x="15240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436562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735012" y="268287"/>
            <a:ext cx="1380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Shape 217"/>
          <p:cNvSpPr txBox="1"/>
          <p:nvPr/>
        </p:nvSpPr>
        <p:spPr>
          <a:xfrm>
            <a:off x="82740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8558211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8858250" y="268287"/>
            <a:ext cx="136500" cy="11193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0" y="1387475"/>
            <a:ext cx="9144000" cy="2445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0" y="0"/>
            <a:ext cx="9144000" cy="268200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eamsmarin.weebly.com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/>
        </p:nvSpPr>
        <p:spPr>
          <a:xfrm>
            <a:off x="0" y="-12700"/>
            <a:ext cx="9144000" cy="6858000"/>
          </a:xfrm>
          <a:prstGeom prst="rect">
            <a:avLst/>
          </a:prstGeom>
          <a:gradFill>
            <a:gsLst>
              <a:gs pos="0">
                <a:srgbClr val="EFFDE6"/>
              </a:gs>
              <a:gs pos="65000">
                <a:srgbClr val="D7F8BF"/>
              </a:gs>
              <a:gs pos="100000">
                <a:srgbClr val="C6F7A2"/>
              </a:gs>
            </a:gsLst>
            <a:lin ang="5400000" scaled="0"/>
          </a:gradFill>
          <a:ln w="9525" cap="flat" cmpd="sng">
            <a:solidFill>
              <a:srgbClr val="76AB31"/>
            </a:solidFill>
            <a:prstDash val="solid"/>
            <a:miter/>
            <a:headEnd type="none" w="med" len="med"/>
            <a:tailEnd type="none" w="med" len="med"/>
          </a:ln>
          <a:effectLst>
            <a:outerShdw blurRad="63500" dist="20000" dir="5400000">
              <a:srgbClr val="80808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Garamond"/>
              <a:buNone/>
            </a:pPr>
            <a:r>
              <a:rPr lang="en-US" sz="1800" b="1" i="0" u="none">
                <a:solidFill>
                  <a:srgbClr val="06192F"/>
                </a:solidFill>
                <a:latin typeface="Garamond"/>
                <a:ea typeface="Garamond"/>
                <a:cs typeface="Garamond"/>
                <a:sym typeface="Garamond"/>
              </a:rPr>
              <a:t>EVALUATION REPORT</a:t>
            </a:r>
          </a:p>
        </p:txBody>
      </p:sp>
      <p:sp>
        <p:nvSpPr>
          <p:cNvPr id="312" name="Shape 312"/>
          <p:cNvSpPr txBox="1"/>
          <p:nvPr/>
        </p:nvSpPr>
        <p:spPr>
          <a:xfrm>
            <a:off x="8213725" y="1276350"/>
            <a:ext cx="265111" cy="3732211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Shape 313"/>
          <p:cNvSpPr txBox="1"/>
          <p:nvPr/>
        </p:nvSpPr>
        <p:spPr>
          <a:xfrm>
            <a:off x="8655050" y="1371600"/>
            <a:ext cx="488949" cy="3636962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Shape 314"/>
          <p:cNvSpPr txBox="1">
            <a:spLocks noGrp="1"/>
          </p:cNvSpPr>
          <p:nvPr>
            <p:ph type="ctrTitle"/>
          </p:nvPr>
        </p:nvSpPr>
        <p:spPr>
          <a:xfrm>
            <a:off x="0" y="141286"/>
            <a:ext cx="9144000" cy="94297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78AC35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44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2017</a:t>
            </a:r>
          </a:p>
        </p:txBody>
      </p:sp>
      <p:sp>
        <p:nvSpPr>
          <p:cNvPr id="315" name="Shape 315"/>
          <p:cNvSpPr txBox="1"/>
          <p:nvPr/>
        </p:nvSpPr>
        <p:spPr>
          <a:xfrm>
            <a:off x="627062" y="1276350"/>
            <a:ext cx="265111" cy="3732211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Shape 316"/>
          <p:cNvSpPr txBox="1"/>
          <p:nvPr/>
        </p:nvSpPr>
        <p:spPr>
          <a:xfrm>
            <a:off x="-9525" y="1323975"/>
            <a:ext cx="488949" cy="3636962"/>
          </a:xfrm>
          <a:prstGeom prst="rect">
            <a:avLst/>
          </a:prstGeom>
          <a:solidFill>
            <a:srgbClr val="78AC35"/>
          </a:solidFill>
          <a:ln w="25400" cap="flat" cmpd="sng">
            <a:solidFill>
              <a:srgbClr val="567D2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Shape 317"/>
          <p:cNvSpPr txBox="1"/>
          <p:nvPr/>
        </p:nvSpPr>
        <p:spPr>
          <a:xfrm>
            <a:off x="0" y="1276350"/>
            <a:ext cx="9144000" cy="37941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78AC35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Shape 318"/>
          <p:cNvSpPr txBox="1"/>
          <p:nvPr/>
        </p:nvSpPr>
        <p:spPr>
          <a:xfrm>
            <a:off x="12700" y="4641850"/>
            <a:ext cx="9144000" cy="37941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78AC35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Shape 3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1436" y="1835150"/>
            <a:ext cx="4289425" cy="2573337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Shape 320"/>
          <p:cNvSpPr txBox="1"/>
          <p:nvPr/>
        </p:nvSpPr>
        <p:spPr>
          <a:xfrm>
            <a:off x="-9525" y="4960937"/>
            <a:ext cx="9166224" cy="188436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78AC35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Garamond"/>
              <a:buNone/>
            </a:pPr>
            <a:r>
              <a:rPr lang="en-US" sz="4400" b="1" i="0" u="none">
                <a:solidFill>
                  <a:srgbClr val="06192F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3600" b="1" i="0" u="none">
                <a:solidFill>
                  <a:srgbClr val="06192F"/>
                </a:solidFill>
                <a:latin typeface="Arial"/>
                <a:ea typeface="Arial"/>
                <a:cs typeface="Arial"/>
                <a:sym typeface="Arial"/>
              </a:rPr>
              <a:t>An Exploration of 3 Years of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rgbClr val="06192F"/>
                </a:solidFill>
                <a:latin typeface="Arial"/>
                <a:ea typeface="Arial"/>
                <a:cs typeface="Arial"/>
                <a:sym typeface="Arial"/>
              </a:rPr>
              <a:t>iTEAMS &amp; STEM Education in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Arial"/>
              <a:buNone/>
            </a:pPr>
            <a:r>
              <a:rPr lang="en-US" sz="3600" b="1" i="0" u="none">
                <a:solidFill>
                  <a:srgbClr val="06192F"/>
                </a:solidFill>
                <a:latin typeface="Arial"/>
                <a:ea typeface="Arial"/>
                <a:cs typeface="Arial"/>
                <a:sym typeface="Arial"/>
              </a:rPr>
              <a:t>Marin County &amp; Beyond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788987" y="376237"/>
            <a:ext cx="8050211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380" name="Shape 3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362" y="1639886"/>
            <a:ext cx="8412162" cy="5005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386" name="Shape 3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337" y="1679575"/>
            <a:ext cx="8737599" cy="505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393" name="Shape 3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1336" y="1897061"/>
            <a:ext cx="5419724" cy="46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400" name="Shape 4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812" y="1679575"/>
            <a:ext cx="7943849" cy="488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title"/>
          </p:nvPr>
        </p:nvSpPr>
        <p:spPr>
          <a:xfrm>
            <a:off x="788987" y="376237"/>
            <a:ext cx="8050211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407" name="Shape 4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412" y="1652586"/>
            <a:ext cx="8381999" cy="497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414" name="Shape 4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2800" y="1879600"/>
            <a:ext cx="4284661" cy="4554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421" name="Shape 4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8587" y="1679575"/>
            <a:ext cx="6592886" cy="494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428" name="Shape 4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Shape 4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512" y="1912936"/>
            <a:ext cx="3486150" cy="4487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Shape 4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5200" y="1912936"/>
            <a:ext cx="3538537" cy="4487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788987" y="376237"/>
            <a:ext cx="8050211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436" name="Shape 4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575" y="1663700"/>
            <a:ext cx="8321675" cy="4913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442" name="Shape 4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Shape 4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262" y="1679575"/>
            <a:ext cx="7500936" cy="488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326" name="Shape 3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 descr="IMG_568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862" y="1879600"/>
            <a:ext cx="7670800" cy="4554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>
            <a:spLocks noGrp="1"/>
          </p:cNvSpPr>
          <p:nvPr>
            <p:ph type="title"/>
          </p:nvPr>
        </p:nvSpPr>
        <p:spPr>
          <a:xfrm>
            <a:off x="788987" y="376237"/>
            <a:ext cx="8050211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449" name="Shape 4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362" y="1639886"/>
            <a:ext cx="8412162" cy="5005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455" name="Shape 4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4661" y="2336800"/>
            <a:ext cx="6299200" cy="3944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462" name="Shape 4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Shape 4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462" y="2065336"/>
            <a:ext cx="3086099" cy="42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Shape 4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5200" y="1912936"/>
            <a:ext cx="3421062" cy="436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>
            <a:spLocks noGrp="1"/>
          </p:cNvSpPr>
          <p:nvPr>
            <p:ph type="title"/>
          </p:nvPr>
        </p:nvSpPr>
        <p:spPr>
          <a:xfrm>
            <a:off x="788987" y="376237"/>
            <a:ext cx="8050211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470" name="Shape 470"/>
          <p:cNvPicPr preferRelativeResize="0"/>
          <p:nvPr/>
        </p:nvPicPr>
        <p:blipFill/>
        <p:spPr>
          <a:xfrm>
            <a:off x="493712" y="1646236"/>
            <a:ext cx="8401049" cy="499903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476" name="Shape 4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262" y="2065336"/>
            <a:ext cx="2781300" cy="3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Shape 4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800" y="2065336"/>
            <a:ext cx="2946399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>
            <a:spLocks noGrp="1"/>
          </p:cNvSpPr>
          <p:nvPr>
            <p:ph type="title"/>
          </p:nvPr>
        </p:nvSpPr>
        <p:spPr>
          <a:xfrm>
            <a:off x="788987" y="376237"/>
            <a:ext cx="8050211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484" name="Shape 4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412" y="1652586"/>
            <a:ext cx="8381999" cy="497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5000" cy="8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490" name="Shape 4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00" cy="488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Shape 4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4318" y="1676399"/>
            <a:ext cx="6779806" cy="508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497" name="Shape 4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Shape 4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8125" y="2082800"/>
            <a:ext cx="5780087" cy="4335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title"/>
          </p:nvPr>
        </p:nvSpPr>
        <p:spPr>
          <a:xfrm>
            <a:off x="788987" y="376237"/>
            <a:ext cx="8050211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504" name="Shape 5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362" y="1639886"/>
            <a:ext cx="8412162" cy="5005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510" name="Shape 5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Shape 5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387" y="1811336"/>
            <a:ext cx="6315075" cy="426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788987" y="376237"/>
            <a:ext cx="8050211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333" name="Shape 3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412" y="1652586"/>
            <a:ext cx="8381999" cy="497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title"/>
          </p:nvPr>
        </p:nvSpPr>
        <p:spPr>
          <a:xfrm>
            <a:off x="788987" y="376237"/>
            <a:ext cx="8050211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517" name="Shape 5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412" y="1652586"/>
            <a:ext cx="8381999" cy="497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523" name="Shape 5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Shape 5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462" y="1846261"/>
            <a:ext cx="7450136" cy="471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title"/>
          </p:nvPr>
        </p:nvSpPr>
        <p:spPr>
          <a:xfrm>
            <a:off x="788987" y="376237"/>
            <a:ext cx="8050211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530" name="Shape 5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575" y="1663700"/>
            <a:ext cx="8321675" cy="4913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536" name="Shape 5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Shape 5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4709" y="1676399"/>
            <a:ext cx="6850940" cy="513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>
            <a:spLocks noGrp="1"/>
          </p:cNvSpPr>
          <p:nvPr>
            <p:ph type="title"/>
          </p:nvPr>
        </p:nvSpPr>
        <p:spPr>
          <a:xfrm>
            <a:off x="788987" y="376237"/>
            <a:ext cx="8050211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543" name="Shape 5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362" y="1639886"/>
            <a:ext cx="8412162" cy="5005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549" name="Shape 5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Shape 5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862" y="1679575"/>
            <a:ext cx="8288336" cy="494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1100137" y="376237"/>
            <a:ext cx="7739062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556" name="Shape 5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412" y="1652586"/>
            <a:ext cx="8381999" cy="497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562" name="Shape 5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Shape 5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1336" y="1862136"/>
            <a:ext cx="5402261" cy="441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>
            <a:spLocks noGrp="1"/>
          </p:cNvSpPr>
          <p:nvPr>
            <p:ph type="title"/>
          </p:nvPr>
        </p:nvSpPr>
        <p:spPr>
          <a:xfrm>
            <a:off x="788987" y="376237"/>
            <a:ext cx="8050211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569" name="Shape 5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412" y="1652586"/>
            <a:ext cx="8381999" cy="497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575" name="Shape 5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Shape 5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5412" y="2065336"/>
            <a:ext cx="2781300" cy="3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Shape 5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5550" y="2065336"/>
            <a:ext cx="2781300" cy="370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339" name="Shape 3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862" y="1735136"/>
            <a:ext cx="3184524" cy="45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57725" y="1735136"/>
            <a:ext cx="3462337" cy="45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 txBox="1">
            <a:spLocks noGrp="1"/>
          </p:cNvSpPr>
          <p:nvPr>
            <p:ph type="title"/>
          </p:nvPr>
        </p:nvSpPr>
        <p:spPr>
          <a:xfrm>
            <a:off x="1100137" y="376237"/>
            <a:ext cx="7739062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583" name="Shape 5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412" y="1652586"/>
            <a:ext cx="8381999" cy="497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589" name="Shape 5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Shape 5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125" y="1679575"/>
            <a:ext cx="8024811" cy="491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596" name="Shape 5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Shape 5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5262" y="1879600"/>
            <a:ext cx="6246811" cy="4684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 txBox="1">
            <a:spLocks noGrp="1"/>
          </p:cNvSpPr>
          <p:nvPr>
            <p:ph type="title"/>
          </p:nvPr>
        </p:nvSpPr>
        <p:spPr>
          <a:xfrm>
            <a:off x="788987" y="376237"/>
            <a:ext cx="8050211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603" name="Shape 6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712" y="1646236"/>
            <a:ext cx="8401049" cy="4999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78AC35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Shape 609"/>
          <p:cNvSpPr txBox="1">
            <a:spLocks noGrp="1"/>
          </p:cNvSpPr>
          <p:nvPr>
            <p:ph type="ctrTitle"/>
          </p:nvPr>
        </p:nvSpPr>
        <p:spPr>
          <a:xfrm>
            <a:off x="381000" y="304800"/>
            <a:ext cx="8534399" cy="1747837"/>
          </a:xfrm>
          <a:prstGeom prst="rect">
            <a:avLst/>
          </a:prstGeom>
          <a:gradFill>
            <a:gsLst>
              <a:gs pos="0">
                <a:srgbClr val="EFFDE6"/>
              </a:gs>
              <a:gs pos="65000">
                <a:srgbClr val="D7F8BF"/>
              </a:gs>
              <a:gs pos="100000">
                <a:srgbClr val="C6F7A2"/>
              </a:gs>
            </a:gsLst>
            <a:lin ang="5400000" scaled="0"/>
          </a:gradFill>
          <a:ln w="9525" cap="flat" cmpd="sng">
            <a:solidFill>
              <a:srgbClr val="76AB31"/>
            </a:solidFill>
            <a:prstDash val="solid"/>
            <a:miter/>
            <a:headEnd type="none" w="med" len="med"/>
            <a:tailEnd type="none" w="med" len="med"/>
          </a:ln>
          <a:effectLst>
            <a:outerShdw blurRad="63500" dist="20000" dir="5400000">
              <a:srgbClr val="808080">
                <a:alpha val="37647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 Black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iTEAMS WEBSITE</a:t>
            </a:r>
          </a:p>
        </p:txBody>
      </p:sp>
      <p:sp>
        <p:nvSpPr>
          <p:cNvPr id="610" name="Shape 610"/>
          <p:cNvSpPr txBox="1">
            <a:spLocks noGrp="1"/>
          </p:cNvSpPr>
          <p:nvPr>
            <p:ph type="subTitle" idx="1"/>
          </p:nvPr>
        </p:nvSpPr>
        <p:spPr>
          <a:xfrm>
            <a:off x="381000" y="2052636"/>
            <a:ext cx="8534399" cy="4500561"/>
          </a:xfrm>
          <a:prstGeom prst="rect">
            <a:avLst/>
          </a:prstGeom>
          <a:solidFill>
            <a:srgbClr val="35ACA2"/>
          </a:solidFill>
          <a:ln w="381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63500" dist="20000" dir="5400000">
              <a:srgbClr val="808080">
                <a:alpha val="37647"/>
              </a:srgbClr>
            </a:outerShdw>
          </a:effectLst>
        </p:spPr>
        <p:txBody>
          <a:bodyPr lIns="292600" tIns="91425" rIns="27430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3200" b="0" i="0" u="none" strike="noStrike" cap="none">
              <a:solidFill>
                <a:srgbClr val="595959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US" sz="3200" b="0" i="0" u="none" strike="noStrike" cap="none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Please visit our website: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US" sz="3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www.iteamsmarin.weebly.com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US" sz="3200" b="0" i="0" u="none" strike="noStrike" cap="none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You can also follow us on Facebook: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www.facebook.com/iteamsmarin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3200" b="0" i="0" u="none" strike="noStrike" cap="none">
              <a:solidFill>
                <a:srgbClr val="595959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3200" b="0" i="0" u="none" strike="noStrike" cap="none">
              <a:solidFill>
                <a:srgbClr val="59595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347" name="Shape 3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4248" y="1816501"/>
            <a:ext cx="6519325" cy="48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788987" y="376237"/>
            <a:ext cx="8050211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354" name="Shape 3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412" y="1652586"/>
            <a:ext cx="8381999" cy="497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360" name="Shape 3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262" y="1897061"/>
            <a:ext cx="7280274" cy="46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788987" y="376237"/>
            <a:ext cx="8050211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TEACHER REFLECTION</a:t>
            </a:r>
          </a:p>
        </p:txBody>
      </p:sp>
      <p:pic>
        <p:nvPicPr>
          <p:cNvPr id="367" name="Shape 3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362" y="1639886"/>
            <a:ext cx="8412162" cy="5005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1084262" y="376237"/>
            <a:ext cx="7754937" cy="869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92F"/>
              </a:buClr>
              <a:buSzPct val="25000"/>
              <a:buFont typeface="Century Gothic"/>
              <a:buNone/>
            </a:pPr>
            <a:r>
              <a:rPr lang="en-US" sz="3600" b="1" i="0" u="none" strike="noStrike" cap="none">
                <a:solidFill>
                  <a:srgbClr val="06192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iTEAMS CELEBRATION </a:t>
            </a:r>
          </a:p>
        </p:txBody>
      </p:sp>
      <p:pic>
        <p:nvPicPr>
          <p:cNvPr id="373" name="Shape 3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76400"/>
            <a:ext cx="8289924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862" y="1897061"/>
            <a:ext cx="7577136" cy="4497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odex">
      <a:dk1>
        <a:srgbClr val="000000"/>
      </a:dk1>
      <a:lt1>
        <a:srgbClr val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Codex">
      <a:dk1>
        <a:srgbClr val="000000"/>
      </a:dk1>
      <a:lt1>
        <a:srgbClr val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Codex">
      <a:dk1>
        <a:srgbClr val="000000"/>
      </a:dk1>
      <a:lt1>
        <a:srgbClr val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Codex">
      <a:dk1>
        <a:srgbClr val="000000"/>
      </a:dk1>
      <a:lt1>
        <a:srgbClr val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Codex">
      <a:dk1>
        <a:srgbClr val="000000"/>
      </a:dk1>
      <a:lt1>
        <a:srgbClr val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odex">
      <a:dk1>
        <a:srgbClr val="000000"/>
      </a:dk1>
      <a:lt1>
        <a:srgbClr val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2_Office Theme">
  <a:themeElements>
    <a:clrScheme name="Codex">
      <a:dk1>
        <a:srgbClr val="000000"/>
      </a:dk1>
      <a:lt1>
        <a:srgbClr val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Codex">
      <a:dk1>
        <a:srgbClr val="000000"/>
      </a:dk1>
      <a:lt1>
        <a:srgbClr val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Codex">
      <a:dk1>
        <a:srgbClr val="000000"/>
      </a:dk1>
      <a:lt1>
        <a:srgbClr val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Codex">
      <a:dk1>
        <a:srgbClr val="000000"/>
      </a:dk1>
      <a:lt1>
        <a:srgbClr val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Codex">
      <a:dk1>
        <a:srgbClr val="000000"/>
      </a:dk1>
      <a:lt1>
        <a:srgbClr val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Codex">
      <a:dk1>
        <a:srgbClr val="000000"/>
      </a:dk1>
      <a:lt1>
        <a:srgbClr val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</Words>
  <Application>Microsoft Office PowerPoint</Application>
  <PresentationFormat>On-screen Show (4:3)</PresentationFormat>
  <Paragraphs>55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44</vt:i4>
      </vt:variant>
    </vt:vector>
  </HeadingPairs>
  <TitlesOfParts>
    <vt:vector size="63" baseType="lpstr">
      <vt:lpstr>Arial</vt:lpstr>
      <vt:lpstr>Garamond</vt:lpstr>
      <vt:lpstr>Noto Sans Symbols</vt:lpstr>
      <vt:lpstr>Century Gothic</vt:lpstr>
      <vt:lpstr>Arial Black</vt:lpstr>
      <vt:lpstr>Calibri</vt:lpstr>
      <vt:lpstr>1_Office Theme</vt:lpstr>
      <vt:lpstr>2_Office Theme</vt:lpstr>
      <vt:lpstr>12_Office Theme</vt:lpstr>
      <vt:lpstr>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iTEAMS CELEBRATION 2017</vt:lpstr>
      <vt:lpstr>iTEAMS CELEBRATION </vt:lpstr>
      <vt:lpstr>iTEAMS TEACHER REFLECTION</vt:lpstr>
      <vt:lpstr>iTEAMS CELEBRATION </vt:lpstr>
      <vt:lpstr>iTEAMS CELEBRATION </vt:lpstr>
      <vt:lpstr>iTEAMS TEACHER REFLECTION</vt:lpstr>
      <vt:lpstr>iTEAMS CELEBRATION </vt:lpstr>
      <vt:lpstr>iTEAMS TEACHER REFLECTION</vt:lpstr>
      <vt:lpstr>iTEAMS CELEBRATION </vt:lpstr>
      <vt:lpstr>iTEAMS TEACHER REFLECTION</vt:lpstr>
      <vt:lpstr>iTEAMS CELEBRATION </vt:lpstr>
      <vt:lpstr>iTEAMS CELEBRATION </vt:lpstr>
      <vt:lpstr>iTEAMS CELEBRATION </vt:lpstr>
      <vt:lpstr>iTEAMS TEACHER REFLECTION</vt:lpstr>
      <vt:lpstr>iTEAMS CELEBRATION </vt:lpstr>
      <vt:lpstr>iTEAMS CELEBRATION </vt:lpstr>
      <vt:lpstr>iTEAMS CELEBRATION </vt:lpstr>
      <vt:lpstr>iTEAMS TEACHER REFLECTION</vt:lpstr>
      <vt:lpstr>iTEAMS CELEBRATION </vt:lpstr>
      <vt:lpstr>iTEAMS TEACHER REFLECTION</vt:lpstr>
      <vt:lpstr>iTEAMS CELEBRATION </vt:lpstr>
      <vt:lpstr>iTEAMS CELEBRATION </vt:lpstr>
      <vt:lpstr>iTEAMS TEACHER REFLECTION</vt:lpstr>
      <vt:lpstr>iTEAMS CELEBRATION </vt:lpstr>
      <vt:lpstr>iTEAMS TEACHER REFLECTION</vt:lpstr>
      <vt:lpstr>iTEAMS CELEBRATION </vt:lpstr>
      <vt:lpstr>iTEAMS CELEBRATION </vt:lpstr>
      <vt:lpstr>iTEAMS TEACHER REFLECTION</vt:lpstr>
      <vt:lpstr>iTEAMS CELEBRATION </vt:lpstr>
      <vt:lpstr>iTEAMS TEACHER REFLECTION</vt:lpstr>
      <vt:lpstr>iTEAMS CELEBRATION </vt:lpstr>
      <vt:lpstr>iTEAMS TEACHER REFLECTION</vt:lpstr>
      <vt:lpstr>iTEAMS CELEBRATION </vt:lpstr>
      <vt:lpstr>iTEAMS TEACHER REFLECTION</vt:lpstr>
      <vt:lpstr>iTEAMS CELEBRATION </vt:lpstr>
      <vt:lpstr>iTEAMS TEACHER REFLECTION</vt:lpstr>
      <vt:lpstr>iTEAMS CELEBRATION </vt:lpstr>
      <vt:lpstr>iTEAMS TEACHER REFLECTION</vt:lpstr>
      <vt:lpstr>iTEAMS CELEBRATION </vt:lpstr>
      <vt:lpstr>iTEAMS TEACHER REFLECTION</vt:lpstr>
      <vt:lpstr>iTEAMS CELEBRATION </vt:lpstr>
      <vt:lpstr>iTEAMS CELEBRATION </vt:lpstr>
      <vt:lpstr>iTEAMS TEACHER REFLECTION</vt:lpstr>
      <vt:lpstr> iTEAMS WEBSITE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iTEAMS CELEBRATION 2017</dc:title>
  <dc:creator>Molly Todd Monitto</dc:creator>
  <cp:lastModifiedBy>test8</cp:lastModifiedBy>
  <cp:revision>1</cp:revision>
  <dcterms:modified xsi:type="dcterms:W3CDTF">2017-03-11T02:17:47Z</dcterms:modified>
</cp:coreProperties>
</file>