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4099" r:id="rId2"/>
  </p:sldMasterIdLst>
  <p:notesMasterIdLst>
    <p:notesMasterId r:id="rId24"/>
  </p:notesMasterIdLst>
  <p:sldIdLst>
    <p:sldId id="256" r:id="rId3"/>
    <p:sldId id="259" r:id="rId4"/>
    <p:sldId id="270" r:id="rId5"/>
    <p:sldId id="258" r:id="rId6"/>
    <p:sldId id="257" r:id="rId7"/>
    <p:sldId id="284" r:id="rId8"/>
    <p:sldId id="282" r:id="rId9"/>
    <p:sldId id="269" r:id="rId10"/>
    <p:sldId id="271" r:id="rId11"/>
    <p:sldId id="283" r:id="rId12"/>
    <p:sldId id="265" r:id="rId13"/>
    <p:sldId id="261" r:id="rId14"/>
    <p:sldId id="266" r:id="rId15"/>
    <p:sldId id="281" r:id="rId16"/>
    <p:sldId id="273" r:id="rId17"/>
    <p:sldId id="263" r:id="rId18"/>
    <p:sldId id="262" r:id="rId19"/>
    <p:sldId id="264" r:id="rId20"/>
    <p:sldId id="274"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76" autoAdjust="0"/>
    <p:restoredTop sz="87031" autoAdjust="0"/>
  </p:normalViewPr>
  <p:slideViewPr>
    <p:cSldViewPr snapToGrid="0" snapToObjects="1">
      <p:cViewPr>
        <p:scale>
          <a:sx n="70" d="100"/>
          <a:sy n="70" d="100"/>
        </p:scale>
        <p:origin x="-126"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90E01-6430-8345-A144-8F6A373759E6}" type="doc">
      <dgm:prSet loTypeId="urn:microsoft.com/office/officeart/2005/8/layout/hProcess9" loCatId="" qsTypeId="urn:microsoft.com/office/officeart/2005/8/quickstyle/simple4" qsCatId="simple" csTypeId="urn:microsoft.com/office/officeart/2005/8/colors/accent5_4" csCatId="accent5" phldr="1"/>
      <dgm:spPr/>
      <dgm:t>
        <a:bodyPr/>
        <a:lstStyle/>
        <a:p>
          <a:endParaRPr lang="en-US"/>
        </a:p>
      </dgm:t>
    </dgm:pt>
    <dgm:pt modelId="{E7EAC96C-4361-1746-959A-BF0654B357CB}">
      <dgm:prSet phldrT="[Text]" custT="1"/>
      <dgm:spPr/>
      <dgm:t>
        <a:bodyPr/>
        <a:lstStyle/>
        <a:p>
          <a:r>
            <a:rPr lang="en-US" sz="2000" b="1" dirty="0" smtClean="0">
              <a:solidFill>
                <a:schemeClr val="bg1"/>
              </a:solidFill>
              <a:latin typeface="+mj-lt"/>
            </a:rPr>
            <a:t>Inquiry &amp; Project Based Learning</a:t>
          </a:r>
          <a:endParaRPr lang="en-US" sz="2000" b="1" dirty="0">
            <a:solidFill>
              <a:schemeClr val="bg1"/>
            </a:solidFill>
            <a:latin typeface="+mj-lt"/>
          </a:endParaRPr>
        </a:p>
      </dgm:t>
    </dgm:pt>
    <dgm:pt modelId="{FDBE15EA-0E63-D24D-968E-38F90B2F3844}" type="parTrans" cxnId="{8B617DD3-8200-2B41-8CB0-C7F8C6495113}">
      <dgm:prSet/>
      <dgm:spPr/>
      <dgm:t>
        <a:bodyPr/>
        <a:lstStyle/>
        <a:p>
          <a:endParaRPr lang="en-US">
            <a:solidFill>
              <a:schemeClr val="accent1">
                <a:lumMod val="75000"/>
              </a:schemeClr>
            </a:solidFill>
            <a:latin typeface="+mj-lt"/>
          </a:endParaRPr>
        </a:p>
      </dgm:t>
    </dgm:pt>
    <dgm:pt modelId="{E4E7C0BA-02F2-4442-A954-C00CAB76DE05}" type="sibTrans" cxnId="{8B617DD3-8200-2B41-8CB0-C7F8C6495113}">
      <dgm:prSet/>
      <dgm:spPr/>
      <dgm:t>
        <a:bodyPr/>
        <a:lstStyle/>
        <a:p>
          <a:endParaRPr lang="en-US">
            <a:solidFill>
              <a:schemeClr val="accent1">
                <a:lumMod val="75000"/>
              </a:schemeClr>
            </a:solidFill>
            <a:latin typeface="+mj-lt"/>
          </a:endParaRPr>
        </a:p>
      </dgm:t>
    </dgm:pt>
    <dgm:pt modelId="{704A55FF-4B50-4F43-987F-7532E39B6662}">
      <dgm:prSet phldrT="[Text]" custT="1"/>
      <dgm:spPr/>
      <dgm:t>
        <a:bodyPr/>
        <a:lstStyle/>
        <a:p>
          <a:r>
            <a:rPr lang="en-US" sz="2000" b="1" dirty="0" smtClean="0">
              <a:solidFill>
                <a:schemeClr val="bg1"/>
              </a:solidFill>
              <a:latin typeface="+mj-lt"/>
            </a:rPr>
            <a:t>Integrated Lesson Design</a:t>
          </a:r>
          <a:endParaRPr lang="en-US" sz="2000" b="1" dirty="0">
            <a:solidFill>
              <a:schemeClr val="bg1"/>
            </a:solidFill>
            <a:latin typeface="+mj-lt"/>
          </a:endParaRPr>
        </a:p>
      </dgm:t>
    </dgm:pt>
    <dgm:pt modelId="{FB830E17-6365-AA41-970B-CD1AFDF18D76}" type="parTrans" cxnId="{9947B1D6-D82B-5E45-B788-2EE056D52CF6}">
      <dgm:prSet/>
      <dgm:spPr/>
      <dgm:t>
        <a:bodyPr/>
        <a:lstStyle/>
        <a:p>
          <a:endParaRPr lang="en-US">
            <a:solidFill>
              <a:schemeClr val="accent1">
                <a:lumMod val="75000"/>
              </a:schemeClr>
            </a:solidFill>
            <a:latin typeface="+mj-lt"/>
          </a:endParaRPr>
        </a:p>
      </dgm:t>
    </dgm:pt>
    <dgm:pt modelId="{5A0B70C3-A8F9-904C-B7AE-66974399B1FA}" type="sibTrans" cxnId="{9947B1D6-D82B-5E45-B788-2EE056D52CF6}">
      <dgm:prSet/>
      <dgm:spPr/>
      <dgm:t>
        <a:bodyPr/>
        <a:lstStyle/>
        <a:p>
          <a:endParaRPr lang="en-US">
            <a:solidFill>
              <a:schemeClr val="accent1">
                <a:lumMod val="75000"/>
              </a:schemeClr>
            </a:solidFill>
            <a:latin typeface="+mj-lt"/>
          </a:endParaRPr>
        </a:p>
      </dgm:t>
    </dgm:pt>
    <dgm:pt modelId="{0E83E0A2-108B-654A-9385-8E65F83512E4}">
      <dgm:prSet phldrT="[Text]" custT="1"/>
      <dgm:spPr/>
      <dgm:t>
        <a:bodyPr/>
        <a:lstStyle/>
        <a:p>
          <a:r>
            <a:rPr lang="en-US" sz="2000" b="1" dirty="0" smtClean="0">
              <a:solidFill>
                <a:schemeClr val="bg1"/>
              </a:solidFill>
              <a:latin typeface="+mj-lt"/>
            </a:rPr>
            <a:t>Culminating Projects</a:t>
          </a:r>
          <a:endParaRPr lang="en-US" sz="2000" b="1" dirty="0">
            <a:solidFill>
              <a:schemeClr val="bg1"/>
            </a:solidFill>
            <a:latin typeface="+mj-lt"/>
          </a:endParaRPr>
        </a:p>
      </dgm:t>
    </dgm:pt>
    <dgm:pt modelId="{F3BEA3F4-3B58-7040-ABD0-A5BF562F7AAD}" type="parTrans" cxnId="{6AF76A89-84C7-0943-AB78-BED138F04FB4}">
      <dgm:prSet/>
      <dgm:spPr/>
      <dgm:t>
        <a:bodyPr/>
        <a:lstStyle/>
        <a:p>
          <a:endParaRPr lang="en-US"/>
        </a:p>
      </dgm:t>
    </dgm:pt>
    <dgm:pt modelId="{D0B2D75F-30D8-5746-883A-47B0063071BD}" type="sibTrans" cxnId="{6AF76A89-84C7-0943-AB78-BED138F04FB4}">
      <dgm:prSet/>
      <dgm:spPr/>
      <dgm:t>
        <a:bodyPr/>
        <a:lstStyle/>
        <a:p>
          <a:endParaRPr lang="en-US"/>
        </a:p>
      </dgm:t>
    </dgm:pt>
    <dgm:pt modelId="{0151EF24-2770-1245-AA71-EF110587786D}">
      <dgm:prSet phldrT="[Text]" custT="1"/>
      <dgm:spPr/>
      <dgm:t>
        <a:bodyPr/>
        <a:lstStyle/>
        <a:p>
          <a:r>
            <a:rPr lang="en-US" sz="1800" b="1" dirty="0" smtClean="0">
              <a:solidFill>
                <a:schemeClr val="bg1"/>
              </a:solidFill>
              <a:latin typeface="+mj-lt"/>
            </a:rPr>
            <a:t>Common Core &amp; Next Generation Science Standards</a:t>
          </a:r>
          <a:endParaRPr lang="en-US" sz="1800" b="1" dirty="0">
            <a:solidFill>
              <a:schemeClr val="bg1"/>
            </a:solidFill>
            <a:latin typeface="+mj-lt"/>
          </a:endParaRPr>
        </a:p>
      </dgm:t>
    </dgm:pt>
    <dgm:pt modelId="{4CB8009F-6653-3844-A66E-F52A26011365}" type="parTrans" cxnId="{B67F51EF-5577-CA44-A917-A2FFA23D19E0}">
      <dgm:prSet/>
      <dgm:spPr/>
      <dgm:t>
        <a:bodyPr/>
        <a:lstStyle/>
        <a:p>
          <a:endParaRPr lang="en-US"/>
        </a:p>
      </dgm:t>
    </dgm:pt>
    <dgm:pt modelId="{25353BED-50D8-6E45-9837-1595440B540E}" type="sibTrans" cxnId="{B67F51EF-5577-CA44-A917-A2FFA23D19E0}">
      <dgm:prSet/>
      <dgm:spPr/>
      <dgm:t>
        <a:bodyPr/>
        <a:lstStyle/>
        <a:p>
          <a:endParaRPr lang="en-US"/>
        </a:p>
      </dgm:t>
    </dgm:pt>
    <dgm:pt modelId="{40EB9824-5884-614B-97F7-1DFEF1AFB7AC}" type="pres">
      <dgm:prSet presAssocID="{F6890E01-6430-8345-A144-8F6A373759E6}" presName="CompostProcess" presStyleCnt="0">
        <dgm:presLayoutVars>
          <dgm:dir/>
          <dgm:resizeHandles val="exact"/>
        </dgm:presLayoutVars>
      </dgm:prSet>
      <dgm:spPr/>
      <dgm:t>
        <a:bodyPr/>
        <a:lstStyle/>
        <a:p>
          <a:endParaRPr lang="en-US"/>
        </a:p>
      </dgm:t>
    </dgm:pt>
    <dgm:pt modelId="{32B092E7-6131-5D4C-B565-BC43EA682CA8}" type="pres">
      <dgm:prSet presAssocID="{F6890E01-6430-8345-A144-8F6A373759E6}" presName="arrow" presStyleLbl="bgShp" presStyleIdx="0" presStyleCnt="1" custScaleX="111329"/>
      <dgm:spPr/>
      <dgm:t>
        <a:bodyPr/>
        <a:lstStyle/>
        <a:p>
          <a:endParaRPr lang="en-US"/>
        </a:p>
      </dgm:t>
    </dgm:pt>
    <dgm:pt modelId="{0F72309E-3711-1F42-8BC9-D23BBE203662}" type="pres">
      <dgm:prSet presAssocID="{F6890E01-6430-8345-A144-8F6A373759E6}" presName="linearProcess" presStyleCnt="0"/>
      <dgm:spPr/>
      <dgm:t>
        <a:bodyPr/>
        <a:lstStyle/>
        <a:p>
          <a:endParaRPr lang="en-US"/>
        </a:p>
      </dgm:t>
    </dgm:pt>
    <dgm:pt modelId="{418DD56D-E067-2246-9116-CBD78EA2FB0E}" type="pres">
      <dgm:prSet presAssocID="{E7EAC96C-4361-1746-959A-BF0654B357CB}" presName="textNode" presStyleLbl="node1" presStyleIdx="0" presStyleCnt="4">
        <dgm:presLayoutVars>
          <dgm:bulletEnabled val="1"/>
        </dgm:presLayoutVars>
      </dgm:prSet>
      <dgm:spPr/>
      <dgm:t>
        <a:bodyPr/>
        <a:lstStyle/>
        <a:p>
          <a:endParaRPr lang="en-US"/>
        </a:p>
      </dgm:t>
    </dgm:pt>
    <dgm:pt modelId="{F90CBC0E-56AA-9D45-BFC7-2B524730DC05}" type="pres">
      <dgm:prSet presAssocID="{E4E7C0BA-02F2-4442-A954-C00CAB76DE05}" presName="sibTrans" presStyleCnt="0"/>
      <dgm:spPr/>
      <dgm:t>
        <a:bodyPr/>
        <a:lstStyle/>
        <a:p>
          <a:endParaRPr lang="en-US"/>
        </a:p>
      </dgm:t>
    </dgm:pt>
    <dgm:pt modelId="{FE2252D6-B617-EB42-912F-086657CB4E0D}" type="pres">
      <dgm:prSet presAssocID="{0151EF24-2770-1245-AA71-EF110587786D}" presName="textNode" presStyleLbl="node1" presStyleIdx="1" presStyleCnt="4">
        <dgm:presLayoutVars>
          <dgm:bulletEnabled val="1"/>
        </dgm:presLayoutVars>
      </dgm:prSet>
      <dgm:spPr/>
      <dgm:t>
        <a:bodyPr/>
        <a:lstStyle/>
        <a:p>
          <a:endParaRPr lang="en-US"/>
        </a:p>
      </dgm:t>
    </dgm:pt>
    <dgm:pt modelId="{A5D76A0F-A0E3-424A-AA10-C41D87B9CC6C}" type="pres">
      <dgm:prSet presAssocID="{25353BED-50D8-6E45-9837-1595440B540E}" presName="sibTrans" presStyleCnt="0"/>
      <dgm:spPr/>
    </dgm:pt>
    <dgm:pt modelId="{4362B13A-C583-4747-A6E8-3BAF6B2D348A}" type="pres">
      <dgm:prSet presAssocID="{704A55FF-4B50-4F43-987F-7532E39B6662}" presName="textNode" presStyleLbl="node1" presStyleIdx="2" presStyleCnt="4">
        <dgm:presLayoutVars>
          <dgm:bulletEnabled val="1"/>
        </dgm:presLayoutVars>
      </dgm:prSet>
      <dgm:spPr/>
      <dgm:t>
        <a:bodyPr/>
        <a:lstStyle/>
        <a:p>
          <a:endParaRPr lang="en-US"/>
        </a:p>
      </dgm:t>
    </dgm:pt>
    <dgm:pt modelId="{2E9F6F74-1F6C-4841-9CDC-4F5F6ABCC445}" type="pres">
      <dgm:prSet presAssocID="{5A0B70C3-A8F9-904C-B7AE-66974399B1FA}" presName="sibTrans" presStyleCnt="0"/>
      <dgm:spPr/>
      <dgm:t>
        <a:bodyPr/>
        <a:lstStyle/>
        <a:p>
          <a:endParaRPr lang="en-US"/>
        </a:p>
      </dgm:t>
    </dgm:pt>
    <dgm:pt modelId="{454BBB4B-2146-BA42-9014-2CA1A60A6422}" type="pres">
      <dgm:prSet presAssocID="{0E83E0A2-108B-654A-9385-8E65F83512E4}" presName="textNode" presStyleLbl="node1" presStyleIdx="3" presStyleCnt="4">
        <dgm:presLayoutVars>
          <dgm:bulletEnabled val="1"/>
        </dgm:presLayoutVars>
      </dgm:prSet>
      <dgm:spPr/>
      <dgm:t>
        <a:bodyPr/>
        <a:lstStyle/>
        <a:p>
          <a:endParaRPr lang="en-US"/>
        </a:p>
      </dgm:t>
    </dgm:pt>
  </dgm:ptLst>
  <dgm:cxnLst>
    <dgm:cxn modelId="{352ED340-0E4C-8A4F-91EC-E9B69E7D81D3}" type="presOf" srcId="{0151EF24-2770-1245-AA71-EF110587786D}" destId="{FE2252D6-B617-EB42-912F-086657CB4E0D}" srcOrd="0" destOrd="0" presId="urn:microsoft.com/office/officeart/2005/8/layout/hProcess9"/>
    <dgm:cxn modelId="{91D2AB0F-C0CA-2C44-B56F-689C82159786}" type="presOf" srcId="{704A55FF-4B50-4F43-987F-7532E39B6662}" destId="{4362B13A-C583-4747-A6E8-3BAF6B2D348A}" srcOrd="0" destOrd="0" presId="urn:microsoft.com/office/officeart/2005/8/layout/hProcess9"/>
    <dgm:cxn modelId="{8B617DD3-8200-2B41-8CB0-C7F8C6495113}" srcId="{F6890E01-6430-8345-A144-8F6A373759E6}" destId="{E7EAC96C-4361-1746-959A-BF0654B357CB}" srcOrd="0" destOrd="0" parTransId="{FDBE15EA-0E63-D24D-968E-38F90B2F3844}" sibTransId="{E4E7C0BA-02F2-4442-A954-C00CAB76DE05}"/>
    <dgm:cxn modelId="{B67F51EF-5577-CA44-A917-A2FFA23D19E0}" srcId="{F6890E01-6430-8345-A144-8F6A373759E6}" destId="{0151EF24-2770-1245-AA71-EF110587786D}" srcOrd="1" destOrd="0" parTransId="{4CB8009F-6653-3844-A66E-F52A26011365}" sibTransId="{25353BED-50D8-6E45-9837-1595440B540E}"/>
    <dgm:cxn modelId="{FAE62762-068D-2E4A-B6E9-D72DA4B0EB43}" type="presOf" srcId="{F6890E01-6430-8345-A144-8F6A373759E6}" destId="{40EB9824-5884-614B-97F7-1DFEF1AFB7AC}" srcOrd="0" destOrd="0" presId="urn:microsoft.com/office/officeart/2005/8/layout/hProcess9"/>
    <dgm:cxn modelId="{408B119E-BD7E-F24C-B26F-962F330E329F}" type="presOf" srcId="{E7EAC96C-4361-1746-959A-BF0654B357CB}" destId="{418DD56D-E067-2246-9116-CBD78EA2FB0E}" srcOrd="0" destOrd="0" presId="urn:microsoft.com/office/officeart/2005/8/layout/hProcess9"/>
    <dgm:cxn modelId="{6AF76A89-84C7-0943-AB78-BED138F04FB4}" srcId="{F6890E01-6430-8345-A144-8F6A373759E6}" destId="{0E83E0A2-108B-654A-9385-8E65F83512E4}" srcOrd="3" destOrd="0" parTransId="{F3BEA3F4-3B58-7040-ABD0-A5BF562F7AAD}" sibTransId="{D0B2D75F-30D8-5746-883A-47B0063071BD}"/>
    <dgm:cxn modelId="{6EDF2E0A-000F-BE44-ACCF-AFD6097F8AEB}" type="presOf" srcId="{0E83E0A2-108B-654A-9385-8E65F83512E4}" destId="{454BBB4B-2146-BA42-9014-2CA1A60A6422}" srcOrd="0" destOrd="0" presId="urn:microsoft.com/office/officeart/2005/8/layout/hProcess9"/>
    <dgm:cxn modelId="{9947B1D6-D82B-5E45-B788-2EE056D52CF6}" srcId="{F6890E01-6430-8345-A144-8F6A373759E6}" destId="{704A55FF-4B50-4F43-987F-7532E39B6662}" srcOrd="2" destOrd="0" parTransId="{FB830E17-6365-AA41-970B-CD1AFDF18D76}" sibTransId="{5A0B70C3-A8F9-904C-B7AE-66974399B1FA}"/>
    <dgm:cxn modelId="{124934FE-E418-244A-8307-C27EBE92883E}" type="presParOf" srcId="{40EB9824-5884-614B-97F7-1DFEF1AFB7AC}" destId="{32B092E7-6131-5D4C-B565-BC43EA682CA8}" srcOrd="0" destOrd="0" presId="urn:microsoft.com/office/officeart/2005/8/layout/hProcess9"/>
    <dgm:cxn modelId="{9831F820-0BE9-7541-948F-AF8AF9919FA4}" type="presParOf" srcId="{40EB9824-5884-614B-97F7-1DFEF1AFB7AC}" destId="{0F72309E-3711-1F42-8BC9-D23BBE203662}" srcOrd="1" destOrd="0" presId="urn:microsoft.com/office/officeart/2005/8/layout/hProcess9"/>
    <dgm:cxn modelId="{1FBDA78A-C6BF-254A-9824-EF87A1CECBAC}" type="presParOf" srcId="{0F72309E-3711-1F42-8BC9-D23BBE203662}" destId="{418DD56D-E067-2246-9116-CBD78EA2FB0E}" srcOrd="0" destOrd="0" presId="urn:microsoft.com/office/officeart/2005/8/layout/hProcess9"/>
    <dgm:cxn modelId="{7DE6FAC2-5257-0E48-9009-72C45BE11BC1}" type="presParOf" srcId="{0F72309E-3711-1F42-8BC9-D23BBE203662}" destId="{F90CBC0E-56AA-9D45-BFC7-2B524730DC05}" srcOrd="1" destOrd="0" presId="urn:microsoft.com/office/officeart/2005/8/layout/hProcess9"/>
    <dgm:cxn modelId="{7FE67B42-825F-E24E-8143-EC3C1915977E}" type="presParOf" srcId="{0F72309E-3711-1F42-8BC9-D23BBE203662}" destId="{FE2252D6-B617-EB42-912F-086657CB4E0D}" srcOrd="2" destOrd="0" presId="urn:microsoft.com/office/officeart/2005/8/layout/hProcess9"/>
    <dgm:cxn modelId="{30F6BCE5-50C3-EF45-B153-A2686BA4B8AE}" type="presParOf" srcId="{0F72309E-3711-1F42-8BC9-D23BBE203662}" destId="{A5D76A0F-A0E3-424A-AA10-C41D87B9CC6C}" srcOrd="3" destOrd="0" presId="urn:microsoft.com/office/officeart/2005/8/layout/hProcess9"/>
    <dgm:cxn modelId="{301D8E2B-664F-B343-A6A4-4A923A81927A}" type="presParOf" srcId="{0F72309E-3711-1F42-8BC9-D23BBE203662}" destId="{4362B13A-C583-4747-A6E8-3BAF6B2D348A}" srcOrd="4" destOrd="0" presId="urn:microsoft.com/office/officeart/2005/8/layout/hProcess9"/>
    <dgm:cxn modelId="{03A68481-A9EF-014F-8B3C-2B869C4EDADE}" type="presParOf" srcId="{0F72309E-3711-1F42-8BC9-D23BBE203662}" destId="{2E9F6F74-1F6C-4841-9CDC-4F5F6ABCC445}" srcOrd="5" destOrd="0" presId="urn:microsoft.com/office/officeart/2005/8/layout/hProcess9"/>
    <dgm:cxn modelId="{36B5A469-71CA-A34F-95CD-28FFD10A049A}" type="presParOf" srcId="{0F72309E-3711-1F42-8BC9-D23BBE203662}" destId="{454BBB4B-2146-BA42-9014-2CA1A60A6422}" srcOrd="6" destOrd="0" presId="urn:microsoft.com/office/officeart/2005/8/layout/hProcess9"/>
  </dgm:cxnLst>
  <dgm:bg>
    <a:effectLst>
      <a:outerShdw blurRad="50800" dist="38100" dir="8100000" sx="102000" sy="102000" algn="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191B0-70F3-064E-B575-06764499723C}"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FD5EDBD3-3F2B-384E-BB0E-850A95769CBF}">
      <dgm:prSet phldrT="[Text]" custT="1"/>
      <dgm:spPr/>
      <dgm:t>
        <a:bodyPr/>
        <a:lstStyle/>
        <a:p>
          <a:r>
            <a:rPr lang="en-US" sz="3600" b="1" dirty="0">
              <a:latin typeface="+mj-lt"/>
            </a:rPr>
            <a:t>iTEAMS </a:t>
          </a:r>
          <a:r>
            <a:rPr lang="en-US" sz="3600" b="1" dirty="0" smtClean="0">
              <a:latin typeface="+mj-lt"/>
            </a:rPr>
            <a:t>WEBSITE</a:t>
          </a:r>
          <a:endParaRPr lang="en-US" sz="3600" b="1" dirty="0">
            <a:latin typeface="+mj-lt"/>
          </a:endParaRPr>
        </a:p>
      </dgm:t>
    </dgm:pt>
    <dgm:pt modelId="{D6EEE5F0-2D38-3744-9AA6-8337543F84D8}" type="parTrans" cxnId="{557A56A7-36BF-C540-A9D8-41FCB02BC857}">
      <dgm:prSet/>
      <dgm:spPr/>
      <dgm:t>
        <a:bodyPr/>
        <a:lstStyle/>
        <a:p>
          <a:endParaRPr lang="en-US" sz="2400"/>
        </a:p>
      </dgm:t>
    </dgm:pt>
    <dgm:pt modelId="{2A73BDDA-86EA-914A-8134-345B927C0FCF}" type="sibTrans" cxnId="{557A56A7-36BF-C540-A9D8-41FCB02BC857}">
      <dgm:prSet/>
      <dgm:spPr/>
      <dgm:t>
        <a:bodyPr/>
        <a:lstStyle/>
        <a:p>
          <a:endParaRPr lang="en-US" sz="2400" dirty="0"/>
        </a:p>
      </dgm:t>
    </dgm:pt>
    <dgm:pt modelId="{D7724C7C-EA97-5F49-892F-448927E33E28}">
      <dgm:prSet phldrT="[Text]" custT="1"/>
      <dgm:spPr/>
      <dgm:t>
        <a:bodyPr/>
        <a:lstStyle/>
        <a:p>
          <a:r>
            <a:rPr lang="en-US" sz="3600" b="1" dirty="0" smtClean="0">
              <a:latin typeface="+mj-lt"/>
            </a:rPr>
            <a:t>SHARED RESOURCES </a:t>
          </a:r>
          <a:endParaRPr lang="en-US" sz="3600" b="1" dirty="0">
            <a:latin typeface="+mj-lt"/>
          </a:endParaRPr>
        </a:p>
      </dgm:t>
    </dgm:pt>
    <dgm:pt modelId="{DA816C46-1BFB-E742-852D-13A0F801FA29}" type="parTrans" cxnId="{FE188191-D3BA-BA46-9EE4-893886B7FF29}">
      <dgm:prSet/>
      <dgm:spPr/>
      <dgm:t>
        <a:bodyPr/>
        <a:lstStyle/>
        <a:p>
          <a:endParaRPr lang="en-US" sz="2400"/>
        </a:p>
      </dgm:t>
    </dgm:pt>
    <dgm:pt modelId="{8363F46B-0630-7348-9E49-6B3BB20AD48E}" type="sibTrans" cxnId="{FE188191-D3BA-BA46-9EE4-893886B7FF29}">
      <dgm:prSet/>
      <dgm:spPr/>
      <dgm:t>
        <a:bodyPr/>
        <a:lstStyle/>
        <a:p>
          <a:endParaRPr lang="en-US" sz="2400" dirty="0"/>
        </a:p>
      </dgm:t>
    </dgm:pt>
    <dgm:pt modelId="{CBA019BF-9DAC-BF44-BBD0-CD71C0E1FE10}">
      <dgm:prSet phldrT="[Text]" custT="1"/>
      <dgm:spPr/>
      <dgm:t>
        <a:bodyPr/>
        <a:lstStyle/>
        <a:p>
          <a:r>
            <a:rPr lang="en-US" sz="3600" b="1" dirty="0" smtClean="0">
              <a:latin typeface="+mj-lt"/>
            </a:rPr>
            <a:t>STEM PROJECTS</a:t>
          </a:r>
          <a:endParaRPr lang="en-US" sz="3600" b="1" dirty="0">
            <a:latin typeface="+mj-lt"/>
          </a:endParaRPr>
        </a:p>
      </dgm:t>
    </dgm:pt>
    <dgm:pt modelId="{B388EFB4-D8F1-124C-B5CF-32745E68B16C}" type="parTrans" cxnId="{BF0B0330-13DA-164D-B52D-596219412541}">
      <dgm:prSet/>
      <dgm:spPr/>
      <dgm:t>
        <a:bodyPr/>
        <a:lstStyle/>
        <a:p>
          <a:endParaRPr lang="en-US" sz="2400"/>
        </a:p>
      </dgm:t>
    </dgm:pt>
    <dgm:pt modelId="{28FB7803-672A-1E49-A938-126D75F857F2}" type="sibTrans" cxnId="{BF0B0330-13DA-164D-B52D-596219412541}">
      <dgm:prSet/>
      <dgm:spPr/>
      <dgm:t>
        <a:bodyPr/>
        <a:lstStyle/>
        <a:p>
          <a:endParaRPr lang="en-US" sz="2400"/>
        </a:p>
      </dgm:t>
    </dgm:pt>
    <dgm:pt modelId="{1B9A880F-E16B-8D4A-82C0-1A1AB65B6CB5}">
      <dgm:prSet phldrT="[Text]" custT="1"/>
      <dgm:spPr/>
      <dgm:t>
        <a:bodyPr/>
        <a:lstStyle/>
        <a:p>
          <a:r>
            <a:rPr lang="en-US" sz="2000" dirty="0"/>
            <a:t> Intranet resources and an Intranet for iTEAMS teachers </a:t>
          </a:r>
          <a:r>
            <a:rPr lang="en-US" sz="2000" dirty="0" smtClean="0"/>
            <a:t>collaboration and future teachers review of iTEAMS PD.</a:t>
          </a:r>
          <a:endParaRPr lang="en-US" sz="2000" dirty="0"/>
        </a:p>
      </dgm:t>
    </dgm:pt>
    <dgm:pt modelId="{4362A95E-B349-F043-B46D-50516211EEDD}" type="parTrans" cxnId="{1B17F861-844A-2642-BD48-1AF51A4F2CCD}">
      <dgm:prSet/>
      <dgm:spPr/>
      <dgm:t>
        <a:bodyPr/>
        <a:lstStyle/>
        <a:p>
          <a:endParaRPr lang="en-US" sz="2400"/>
        </a:p>
      </dgm:t>
    </dgm:pt>
    <dgm:pt modelId="{7A54B9C6-55D1-AB4D-9C25-532F3791C997}" type="sibTrans" cxnId="{1B17F861-844A-2642-BD48-1AF51A4F2CCD}">
      <dgm:prSet/>
      <dgm:spPr/>
      <dgm:t>
        <a:bodyPr/>
        <a:lstStyle/>
        <a:p>
          <a:endParaRPr lang="en-US" sz="2400"/>
        </a:p>
      </dgm:t>
    </dgm:pt>
    <dgm:pt modelId="{B0AB3A09-1DD2-E444-8226-F3180EC11939}">
      <dgm:prSet phldrT="[Text]" custT="1"/>
      <dgm:spPr/>
      <dgm:t>
        <a:bodyPr/>
        <a:lstStyle/>
        <a:p>
          <a:r>
            <a:rPr lang="en-US" sz="2000" dirty="0"/>
            <a:t>iTEAMS teachers will engage in reviews of </a:t>
          </a:r>
          <a:r>
            <a:rPr lang="en-US" sz="2000" dirty="0" smtClean="0"/>
            <a:t>resources as part of their online hours – developing a “Yelp” for NGSS and Common Core resources. </a:t>
          </a:r>
          <a:endParaRPr lang="en-US" sz="2000" dirty="0"/>
        </a:p>
      </dgm:t>
    </dgm:pt>
    <dgm:pt modelId="{F85F9D7C-A113-464C-A68C-7A55346D5DEC}" type="parTrans" cxnId="{AC05ACBD-6150-984C-87F9-03DB81C4E056}">
      <dgm:prSet/>
      <dgm:spPr/>
      <dgm:t>
        <a:bodyPr/>
        <a:lstStyle/>
        <a:p>
          <a:endParaRPr lang="en-US" sz="2400"/>
        </a:p>
      </dgm:t>
    </dgm:pt>
    <dgm:pt modelId="{6D754E5C-54AA-6445-9E0F-5A482B5A0595}" type="sibTrans" cxnId="{AC05ACBD-6150-984C-87F9-03DB81C4E056}">
      <dgm:prSet/>
      <dgm:spPr/>
      <dgm:t>
        <a:bodyPr/>
        <a:lstStyle/>
        <a:p>
          <a:endParaRPr lang="en-US" sz="2400"/>
        </a:p>
      </dgm:t>
    </dgm:pt>
    <dgm:pt modelId="{46138A85-4CB2-8E46-956F-4688C8908B26}">
      <dgm:prSet phldrT="[Text]" custT="1"/>
      <dgm:spPr/>
      <dgm:t>
        <a:bodyPr/>
        <a:lstStyle/>
        <a:p>
          <a:r>
            <a:rPr lang="en-US" sz="2000" dirty="0"/>
            <a:t>Each </a:t>
          </a:r>
          <a:r>
            <a:rPr lang="en-US" sz="2000" dirty="0" smtClean="0"/>
            <a:t>iTEAMS grade </a:t>
          </a:r>
          <a:r>
            <a:rPr lang="en-US" sz="2000" dirty="0"/>
            <a:t>will develop </a:t>
          </a:r>
          <a:r>
            <a:rPr lang="en-US" sz="2000" dirty="0" smtClean="0"/>
            <a:t>a team-based culminating STEM student project and share lessons and materials with colleagues. </a:t>
          </a:r>
          <a:endParaRPr lang="en-US" sz="2000" dirty="0"/>
        </a:p>
      </dgm:t>
    </dgm:pt>
    <dgm:pt modelId="{0C854FC7-1321-1F41-9364-874BFD9A52AE}" type="parTrans" cxnId="{861197C3-82C9-9A4F-B159-020D1FEBA0A6}">
      <dgm:prSet/>
      <dgm:spPr/>
      <dgm:t>
        <a:bodyPr/>
        <a:lstStyle/>
        <a:p>
          <a:endParaRPr lang="en-US" sz="2400"/>
        </a:p>
      </dgm:t>
    </dgm:pt>
    <dgm:pt modelId="{4518B553-4532-3E4B-8736-2957422F6F7D}" type="sibTrans" cxnId="{861197C3-82C9-9A4F-B159-020D1FEBA0A6}">
      <dgm:prSet/>
      <dgm:spPr/>
      <dgm:t>
        <a:bodyPr/>
        <a:lstStyle/>
        <a:p>
          <a:endParaRPr lang="en-US" sz="2400"/>
        </a:p>
      </dgm:t>
    </dgm:pt>
    <dgm:pt modelId="{DD90AEE9-3908-A145-8B19-948F043995D5}" type="pres">
      <dgm:prSet presAssocID="{22D191B0-70F3-064E-B575-06764499723C}" presName="outerComposite" presStyleCnt="0">
        <dgm:presLayoutVars>
          <dgm:chMax val="5"/>
          <dgm:dir/>
          <dgm:resizeHandles val="exact"/>
        </dgm:presLayoutVars>
      </dgm:prSet>
      <dgm:spPr/>
      <dgm:t>
        <a:bodyPr/>
        <a:lstStyle/>
        <a:p>
          <a:endParaRPr lang="en-US"/>
        </a:p>
      </dgm:t>
    </dgm:pt>
    <dgm:pt modelId="{D6D5BAC8-C182-0541-A206-E76109C022F7}" type="pres">
      <dgm:prSet presAssocID="{22D191B0-70F3-064E-B575-06764499723C}" presName="dummyMaxCanvas" presStyleCnt="0">
        <dgm:presLayoutVars/>
      </dgm:prSet>
      <dgm:spPr/>
    </dgm:pt>
    <dgm:pt modelId="{ECE60EDA-EF74-3747-8F1C-FA8ABA08532E}" type="pres">
      <dgm:prSet presAssocID="{22D191B0-70F3-064E-B575-06764499723C}" presName="ThreeNodes_1" presStyleLbl="node1" presStyleIdx="0" presStyleCnt="3" custScaleX="117448">
        <dgm:presLayoutVars>
          <dgm:bulletEnabled val="1"/>
        </dgm:presLayoutVars>
      </dgm:prSet>
      <dgm:spPr/>
      <dgm:t>
        <a:bodyPr/>
        <a:lstStyle/>
        <a:p>
          <a:endParaRPr lang="en-US"/>
        </a:p>
      </dgm:t>
    </dgm:pt>
    <dgm:pt modelId="{A8D4B93A-E91D-9440-8B96-0727CE341193}" type="pres">
      <dgm:prSet presAssocID="{22D191B0-70F3-064E-B575-06764499723C}" presName="ThreeNodes_2" presStyleLbl="node1" presStyleIdx="1" presStyleCnt="3" custScaleX="110657">
        <dgm:presLayoutVars>
          <dgm:bulletEnabled val="1"/>
        </dgm:presLayoutVars>
      </dgm:prSet>
      <dgm:spPr/>
      <dgm:t>
        <a:bodyPr/>
        <a:lstStyle/>
        <a:p>
          <a:endParaRPr lang="en-US"/>
        </a:p>
      </dgm:t>
    </dgm:pt>
    <dgm:pt modelId="{C9CE1EA3-8F30-1E43-BDFC-FA5F998E0881}" type="pres">
      <dgm:prSet presAssocID="{22D191B0-70F3-064E-B575-06764499723C}" presName="ThreeNodes_3" presStyleLbl="node1" presStyleIdx="2" presStyleCnt="3">
        <dgm:presLayoutVars>
          <dgm:bulletEnabled val="1"/>
        </dgm:presLayoutVars>
      </dgm:prSet>
      <dgm:spPr/>
      <dgm:t>
        <a:bodyPr/>
        <a:lstStyle/>
        <a:p>
          <a:endParaRPr lang="en-US"/>
        </a:p>
      </dgm:t>
    </dgm:pt>
    <dgm:pt modelId="{71272B10-468C-AA4C-AFFB-8136D5DA3725}" type="pres">
      <dgm:prSet presAssocID="{22D191B0-70F3-064E-B575-06764499723C}" presName="ThreeConn_1-2" presStyleLbl="fgAccFollowNode1" presStyleIdx="0" presStyleCnt="2">
        <dgm:presLayoutVars>
          <dgm:bulletEnabled val="1"/>
        </dgm:presLayoutVars>
      </dgm:prSet>
      <dgm:spPr/>
      <dgm:t>
        <a:bodyPr/>
        <a:lstStyle/>
        <a:p>
          <a:endParaRPr lang="en-US"/>
        </a:p>
      </dgm:t>
    </dgm:pt>
    <dgm:pt modelId="{7FAC4990-4525-6448-A97E-FA9FCFE29995}" type="pres">
      <dgm:prSet presAssocID="{22D191B0-70F3-064E-B575-06764499723C}" presName="ThreeConn_2-3" presStyleLbl="fgAccFollowNode1" presStyleIdx="1" presStyleCnt="2">
        <dgm:presLayoutVars>
          <dgm:bulletEnabled val="1"/>
        </dgm:presLayoutVars>
      </dgm:prSet>
      <dgm:spPr/>
      <dgm:t>
        <a:bodyPr/>
        <a:lstStyle/>
        <a:p>
          <a:endParaRPr lang="en-US"/>
        </a:p>
      </dgm:t>
    </dgm:pt>
    <dgm:pt modelId="{12AA1CFB-D9C8-E243-A409-D53B102B778D}" type="pres">
      <dgm:prSet presAssocID="{22D191B0-70F3-064E-B575-06764499723C}" presName="ThreeNodes_1_text" presStyleLbl="node1" presStyleIdx="2" presStyleCnt="3">
        <dgm:presLayoutVars>
          <dgm:bulletEnabled val="1"/>
        </dgm:presLayoutVars>
      </dgm:prSet>
      <dgm:spPr/>
      <dgm:t>
        <a:bodyPr/>
        <a:lstStyle/>
        <a:p>
          <a:endParaRPr lang="en-US"/>
        </a:p>
      </dgm:t>
    </dgm:pt>
    <dgm:pt modelId="{E6C8F7DC-0F04-0643-B9F4-AF0A382B6E08}" type="pres">
      <dgm:prSet presAssocID="{22D191B0-70F3-064E-B575-06764499723C}" presName="ThreeNodes_2_text" presStyleLbl="node1" presStyleIdx="2" presStyleCnt="3">
        <dgm:presLayoutVars>
          <dgm:bulletEnabled val="1"/>
        </dgm:presLayoutVars>
      </dgm:prSet>
      <dgm:spPr/>
      <dgm:t>
        <a:bodyPr/>
        <a:lstStyle/>
        <a:p>
          <a:endParaRPr lang="en-US"/>
        </a:p>
      </dgm:t>
    </dgm:pt>
    <dgm:pt modelId="{AF33E5F7-A13A-7A45-A38A-E98FC0520059}" type="pres">
      <dgm:prSet presAssocID="{22D191B0-70F3-064E-B575-06764499723C}" presName="ThreeNodes_3_text" presStyleLbl="node1" presStyleIdx="2" presStyleCnt="3">
        <dgm:presLayoutVars>
          <dgm:bulletEnabled val="1"/>
        </dgm:presLayoutVars>
      </dgm:prSet>
      <dgm:spPr/>
      <dgm:t>
        <a:bodyPr/>
        <a:lstStyle/>
        <a:p>
          <a:endParaRPr lang="en-US"/>
        </a:p>
      </dgm:t>
    </dgm:pt>
  </dgm:ptLst>
  <dgm:cxnLst>
    <dgm:cxn modelId="{8E5064C9-BBB7-F846-BBBE-DB10F2B8CC6D}" type="presOf" srcId="{CBA019BF-9DAC-BF44-BBD0-CD71C0E1FE10}" destId="{AF33E5F7-A13A-7A45-A38A-E98FC0520059}" srcOrd="1" destOrd="0" presId="urn:microsoft.com/office/officeart/2005/8/layout/vProcess5"/>
    <dgm:cxn modelId="{A0D209CB-4E45-6B4C-A64A-4D6ABF5ED042}" type="presOf" srcId="{B0AB3A09-1DD2-E444-8226-F3180EC11939}" destId="{A8D4B93A-E91D-9440-8B96-0727CE341193}" srcOrd="0" destOrd="1" presId="urn:microsoft.com/office/officeart/2005/8/layout/vProcess5"/>
    <dgm:cxn modelId="{EA5D0284-3471-E24E-B1A1-509052A6829F}" type="presOf" srcId="{1B9A880F-E16B-8D4A-82C0-1A1AB65B6CB5}" destId="{ECE60EDA-EF74-3747-8F1C-FA8ABA08532E}" srcOrd="0" destOrd="1" presId="urn:microsoft.com/office/officeart/2005/8/layout/vProcess5"/>
    <dgm:cxn modelId="{F134448E-4EED-8B45-BF31-4DF619102F51}" type="presOf" srcId="{2A73BDDA-86EA-914A-8134-345B927C0FCF}" destId="{71272B10-468C-AA4C-AFFB-8136D5DA3725}" srcOrd="0" destOrd="0" presId="urn:microsoft.com/office/officeart/2005/8/layout/vProcess5"/>
    <dgm:cxn modelId="{861197C3-82C9-9A4F-B159-020D1FEBA0A6}" srcId="{CBA019BF-9DAC-BF44-BBD0-CD71C0E1FE10}" destId="{46138A85-4CB2-8E46-956F-4688C8908B26}" srcOrd="0" destOrd="0" parTransId="{0C854FC7-1321-1F41-9364-874BFD9A52AE}" sibTransId="{4518B553-4532-3E4B-8736-2957422F6F7D}"/>
    <dgm:cxn modelId="{FE188191-D3BA-BA46-9EE4-893886B7FF29}" srcId="{22D191B0-70F3-064E-B575-06764499723C}" destId="{D7724C7C-EA97-5F49-892F-448927E33E28}" srcOrd="1" destOrd="0" parTransId="{DA816C46-1BFB-E742-852D-13A0F801FA29}" sibTransId="{8363F46B-0630-7348-9E49-6B3BB20AD48E}"/>
    <dgm:cxn modelId="{2DBE292B-CD25-F54D-911B-25295FC0F7B3}" type="presOf" srcId="{46138A85-4CB2-8E46-956F-4688C8908B26}" destId="{AF33E5F7-A13A-7A45-A38A-E98FC0520059}" srcOrd="1" destOrd="1" presId="urn:microsoft.com/office/officeart/2005/8/layout/vProcess5"/>
    <dgm:cxn modelId="{557A56A7-36BF-C540-A9D8-41FCB02BC857}" srcId="{22D191B0-70F3-064E-B575-06764499723C}" destId="{FD5EDBD3-3F2B-384E-BB0E-850A95769CBF}" srcOrd="0" destOrd="0" parTransId="{D6EEE5F0-2D38-3744-9AA6-8337543F84D8}" sibTransId="{2A73BDDA-86EA-914A-8134-345B927C0FCF}"/>
    <dgm:cxn modelId="{3D587D69-4240-8A44-94DB-4C99FE4BD862}" type="presOf" srcId="{FD5EDBD3-3F2B-384E-BB0E-850A95769CBF}" destId="{12AA1CFB-D9C8-E243-A409-D53B102B778D}" srcOrd="1" destOrd="0" presId="urn:microsoft.com/office/officeart/2005/8/layout/vProcess5"/>
    <dgm:cxn modelId="{BF0B0330-13DA-164D-B52D-596219412541}" srcId="{22D191B0-70F3-064E-B575-06764499723C}" destId="{CBA019BF-9DAC-BF44-BBD0-CD71C0E1FE10}" srcOrd="2" destOrd="0" parTransId="{B388EFB4-D8F1-124C-B5CF-32745E68B16C}" sibTransId="{28FB7803-672A-1E49-A938-126D75F857F2}"/>
    <dgm:cxn modelId="{5A89CAAE-CF3A-7C46-B6AB-010F3ED37D02}" type="presOf" srcId="{CBA019BF-9DAC-BF44-BBD0-CD71C0E1FE10}" destId="{C9CE1EA3-8F30-1E43-BDFC-FA5F998E0881}" srcOrd="0" destOrd="0" presId="urn:microsoft.com/office/officeart/2005/8/layout/vProcess5"/>
    <dgm:cxn modelId="{B66F1D98-3E1E-8841-96D1-651D7D1A475A}" type="presOf" srcId="{D7724C7C-EA97-5F49-892F-448927E33E28}" destId="{A8D4B93A-E91D-9440-8B96-0727CE341193}" srcOrd="0" destOrd="0" presId="urn:microsoft.com/office/officeart/2005/8/layout/vProcess5"/>
    <dgm:cxn modelId="{89C2E3F8-DB5F-6F48-9453-923124C8E041}" type="presOf" srcId="{22D191B0-70F3-064E-B575-06764499723C}" destId="{DD90AEE9-3908-A145-8B19-948F043995D5}" srcOrd="0" destOrd="0" presId="urn:microsoft.com/office/officeart/2005/8/layout/vProcess5"/>
    <dgm:cxn modelId="{1B17F861-844A-2642-BD48-1AF51A4F2CCD}" srcId="{FD5EDBD3-3F2B-384E-BB0E-850A95769CBF}" destId="{1B9A880F-E16B-8D4A-82C0-1A1AB65B6CB5}" srcOrd="0" destOrd="0" parTransId="{4362A95E-B349-F043-B46D-50516211EEDD}" sibTransId="{7A54B9C6-55D1-AB4D-9C25-532F3791C997}"/>
    <dgm:cxn modelId="{748FEA56-F528-C342-AB8D-A45C21095B6C}" type="presOf" srcId="{46138A85-4CB2-8E46-956F-4688C8908B26}" destId="{C9CE1EA3-8F30-1E43-BDFC-FA5F998E0881}" srcOrd="0" destOrd="1" presId="urn:microsoft.com/office/officeart/2005/8/layout/vProcess5"/>
    <dgm:cxn modelId="{897378E1-CA0B-0847-979F-F957297EF67D}" type="presOf" srcId="{D7724C7C-EA97-5F49-892F-448927E33E28}" destId="{E6C8F7DC-0F04-0643-B9F4-AF0A382B6E08}" srcOrd="1" destOrd="0" presId="urn:microsoft.com/office/officeart/2005/8/layout/vProcess5"/>
    <dgm:cxn modelId="{AC05ACBD-6150-984C-87F9-03DB81C4E056}" srcId="{D7724C7C-EA97-5F49-892F-448927E33E28}" destId="{B0AB3A09-1DD2-E444-8226-F3180EC11939}" srcOrd="0" destOrd="0" parTransId="{F85F9D7C-A113-464C-A68C-7A55346D5DEC}" sibTransId="{6D754E5C-54AA-6445-9E0F-5A482B5A0595}"/>
    <dgm:cxn modelId="{2B86140F-9912-FF41-86F1-32165798C677}" type="presOf" srcId="{1B9A880F-E16B-8D4A-82C0-1A1AB65B6CB5}" destId="{12AA1CFB-D9C8-E243-A409-D53B102B778D}" srcOrd="1" destOrd="1" presId="urn:microsoft.com/office/officeart/2005/8/layout/vProcess5"/>
    <dgm:cxn modelId="{86A52A93-6955-9E4F-B246-5AC3EBDE4436}" type="presOf" srcId="{B0AB3A09-1DD2-E444-8226-F3180EC11939}" destId="{E6C8F7DC-0F04-0643-B9F4-AF0A382B6E08}" srcOrd="1" destOrd="1" presId="urn:microsoft.com/office/officeart/2005/8/layout/vProcess5"/>
    <dgm:cxn modelId="{423708EA-5EC5-534B-A4DC-0545087E8D43}" type="presOf" srcId="{FD5EDBD3-3F2B-384E-BB0E-850A95769CBF}" destId="{ECE60EDA-EF74-3747-8F1C-FA8ABA08532E}" srcOrd="0" destOrd="0" presId="urn:microsoft.com/office/officeart/2005/8/layout/vProcess5"/>
    <dgm:cxn modelId="{FAF35A83-E42D-2649-BCCB-539D1713AF3F}" type="presOf" srcId="{8363F46B-0630-7348-9E49-6B3BB20AD48E}" destId="{7FAC4990-4525-6448-A97E-FA9FCFE29995}" srcOrd="0" destOrd="0" presId="urn:microsoft.com/office/officeart/2005/8/layout/vProcess5"/>
    <dgm:cxn modelId="{C33CD8E7-D31F-4B4F-B9C4-AE0655F8C675}" type="presParOf" srcId="{DD90AEE9-3908-A145-8B19-948F043995D5}" destId="{D6D5BAC8-C182-0541-A206-E76109C022F7}" srcOrd="0" destOrd="0" presId="urn:microsoft.com/office/officeart/2005/8/layout/vProcess5"/>
    <dgm:cxn modelId="{84E0F73B-24B9-8840-98DA-7989F9B839AB}" type="presParOf" srcId="{DD90AEE9-3908-A145-8B19-948F043995D5}" destId="{ECE60EDA-EF74-3747-8F1C-FA8ABA08532E}" srcOrd="1" destOrd="0" presId="urn:microsoft.com/office/officeart/2005/8/layout/vProcess5"/>
    <dgm:cxn modelId="{1162E9F1-CFAC-9C44-B52D-4BABCF28CD44}" type="presParOf" srcId="{DD90AEE9-3908-A145-8B19-948F043995D5}" destId="{A8D4B93A-E91D-9440-8B96-0727CE341193}" srcOrd="2" destOrd="0" presId="urn:microsoft.com/office/officeart/2005/8/layout/vProcess5"/>
    <dgm:cxn modelId="{8DCA4697-4932-F849-8061-3FA5B9CC3C32}" type="presParOf" srcId="{DD90AEE9-3908-A145-8B19-948F043995D5}" destId="{C9CE1EA3-8F30-1E43-BDFC-FA5F998E0881}" srcOrd="3" destOrd="0" presId="urn:microsoft.com/office/officeart/2005/8/layout/vProcess5"/>
    <dgm:cxn modelId="{748D664B-ED40-CA41-8837-417E14FD1525}" type="presParOf" srcId="{DD90AEE9-3908-A145-8B19-948F043995D5}" destId="{71272B10-468C-AA4C-AFFB-8136D5DA3725}" srcOrd="4" destOrd="0" presId="urn:microsoft.com/office/officeart/2005/8/layout/vProcess5"/>
    <dgm:cxn modelId="{B2DE8FE2-2695-F243-81DB-6BDC15D25666}" type="presParOf" srcId="{DD90AEE9-3908-A145-8B19-948F043995D5}" destId="{7FAC4990-4525-6448-A97E-FA9FCFE29995}" srcOrd="5" destOrd="0" presId="urn:microsoft.com/office/officeart/2005/8/layout/vProcess5"/>
    <dgm:cxn modelId="{BDD73935-87DD-A54C-8B6E-4FFE93A6E451}" type="presParOf" srcId="{DD90AEE9-3908-A145-8B19-948F043995D5}" destId="{12AA1CFB-D9C8-E243-A409-D53B102B778D}" srcOrd="6" destOrd="0" presId="urn:microsoft.com/office/officeart/2005/8/layout/vProcess5"/>
    <dgm:cxn modelId="{B9323473-5B2F-3643-AF59-E596BD0B9EEC}" type="presParOf" srcId="{DD90AEE9-3908-A145-8B19-948F043995D5}" destId="{E6C8F7DC-0F04-0643-B9F4-AF0A382B6E08}" srcOrd="7" destOrd="0" presId="urn:microsoft.com/office/officeart/2005/8/layout/vProcess5"/>
    <dgm:cxn modelId="{77D4A564-2BB6-EE4D-8799-BFDA4E3A3B7A}" type="presParOf" srcId="{DD90AEE9-3908-A145-8B19-948F043995D5}" destId="{AF33E5F7-A13A-7A45-A38A-E98FC052005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90E01-6430-8345-A144-8F6A373759E6}" type="doc">
      <dgm:prSet loTypeId="urn:microsoft.com/office/officeart/2005/8/layout/process1" loCatId="" qsTypeId="urn:microsoft.com/office/officeart/2005/8/quickstyle/simple4" qsCatId="simple" csTypeId="urn:microsoft.com/office/officeart/2005/8/colors/accent1_2" csCatId="accent1" phldr="1"/>
      <dgm:spPr/>
      <dgm:t>
        <a:bodyPr/>
        <a:lstStyle/>
        <a:p>
          <a:endParaRPr lang="en-US"/>
        </a:p>
      </dgm:t>
    </dgm:pt>
    <dgm:pt modelId="{8CE8CC27-7AEE-9D46-821B-95EFBF9F2544}">
      <dgm:prSet phldrT="[Text]" custT="1"/>
      <dgm:spPr/>
      <dgm:t>
        <a:bodyPr/>
        <a:lstStyle/>
        <a:p>
          <a:r>
            <a:rPr lang="en-US" sz="2800" dirty="0" smtClean="0">
              <a:latin typeface="+mj-lt"/>
            </a:rPr>
            <a:t>This is the 10th Cohort of CaMSP grants funded. </a:t>
          </a:r>
          <a:endParaRPr lang="en-US" sz="2800" dirty="0">
            <a:latin typeface="+mj-lt"/>
          </a:endParaRPr>
        </a:p>
      </dgm:t>
    </dgm:pt>
    <dgm:pt modelId="{9DF38F90-BAF2-534E-B0C8-1AF8AE689A4B}" type="parTrans" cxnId="{96838619-A635-B34B-9F16-63320B83D8A1}">
      <dgm:prSet/>
      <dgm:spPr/>
      <dgm:t>
        <a:bodyPr/>
        <a:lstStyle/>
        <a:p>
          <a:endParaRPr lang="en-US"/>
        </a:p>
      </dgm:t>
    </dgm:pt>
    <dgm:pt modelId="{C254AB9A-07F3-C14E-AC76-E12E9AB81769}" type="sibTrans" cxnId="{96838619-A635-B34B-9F16-63320B83D8A1}">
      <dgm:prSet/>
      <dgm:spPr/>
      <dgm:t>
        <a:bodyPr/>
        <a:lstStyle/>
        <a:p>
          <a:endParaRPr lang="en-US" dirty="0"/>
        </a:p>
      </dgm:t>
    </dgm:pt>
    <dgm:pt modelId="{66B038B6-9BBE-9745-86F9-EADD897F47F6}">
      <dgm:prSet phldrT="[Text]" custT="1"/>
      <dgm:spPr/>
      <dgm:t>
        <a:bodyPr/>
        <a:lstStyle/>
        <a:p>
          <a:r>
            <a:rPr lang="en-US" sz="2800" dirty="0" smtClean="0">
              <a:latin typeface="+mj-lt"/>
            </a:rPr>
            <a:t>iTEAMS is the ONLY  Bay Area</a:t>
          </a:r>
        </a:p>
        <a:p>
          <a:r>
            <a:rPr lang="en-US" sz="2800" dirty="0" smtClean="0">
              <a:latin typeface="+mj-lt"/>
            </a:rPr>
            <a:t>STEM grant funded in Cohort 10.</a:t>
          </a:r>
          <a:endParaRPr lang="en-US" sz="2800" dirty="0">
            <a:latin typeface="+mj-lt"/>
          </a:endParaRPr>
        </a:p>
      </dgm:t>
    </dgm:pt>
    <dgm:pt modelId="{8271847A-DC06-7F45-B1CE-16DBE85500D6}" type="parTrans" cxnId="{545E4D8F-148F-EF43-ABBF-AC4DB1AB9D08}">
      <dgm:prSet/>
      <dgm:spPr/>
      <dgm:t>
        <a:bodyPr/>
        <a:lstStyle/>
        <a:p>
          <a:endParaRPr lang="en-US"/>
        </a:p>
      </dgm:t>
    </dgm:pt>
    <dgm:pt modelId="{7B5CC9CE-B061-D44D-8098-A5C57D67EA32}" type="sibTrans" cxnId="{545E4D8F-148F-EF43-ABBF-AC4DB1AB9D08}">
      <dgm:prSet/>
      <dgm:spPr/>
      <dgm:t>
        <a:bodyPr/>
        <a:lstStyle/>
        <a:p>
          <a:endParaRPr lang="en-US"/>
        </a:p>
      </dgm:t>
    </dgm:pt>
    <dgm:pt modelId="{73CAB045-8A2F-E04A-AFF1-278F05C3B5C9}">
      <dgm:prSet phldrT="[Text]" custT="1"/>
      <dgm:spPr/>
      <dgm:t>
        <a:bodyPr/>
        <a:lstStyle/>
        <a:p>
          <a:r>
            <a:rPr lang="en-US" sz="2800" dirty="0" smtClean="0">
              <a:latin typeface="+mj-lt"/>
            </a:rPr>
            <a:t>The CaMSP is a STEM research grant funded by the California Department of Education</a:t>
          </a:r>
          <a:endParaRPr lang="en-US" sz="2800" dirty="0">
            <a:latin typeface="+mj-lt"/>
          </a:endParaRPr>
        </a:p>
      </dgm:t>
    </dgm:pt>
    <dgm:pt modelId="{1002A879-565C-E04F-8355-492A6EE3A6C5}" type="parTrans" cxnId="{4DBD6A16-E1BC-B546-AEB2-E6E2A03A16A3}">
      <dgm:prSet/>
      <dgm:spPr/>
      <dgm:t>
        <a:bodyPr/>
        <a:lstStyle/>
        <a:p>
          <a:endParaRPr lang="en-US"/>
        </a:p>
      </dgm:t>
    </dgm:pt>
    <dgm:pt modelId="{3115FAB9-57B6-C340-A127-C0CAAFFC426F}" type="sibTrans" cxnId="{4DBD6A16-E1BC-B546-AEB2-E6E2A03A16A3}">
      <dgm:prSet/>
      <dgm:spPr/>
      <dgm:t>
        <a:bodyPr/>
        <a:lstStyle/>
        <a:p>
          <a:endParaRPr lang="en-US" dirty="0"/>
        </a:p>
      </dgm:t>
    </dgm:pt>
    <dgm:pt modelId="{DE7A1D27-C706-AF47-B9C4-FED956C0650C}" type="pres">
      <dgm:prSet presAssocID="{F6890E01-6430-8345-A144-8F6A373759E6}" presName="Name0" presStyleCnt="0">
        <dgm:presLayoutVars>
          <dgm:dir/>
          <dgm:resizeHandles val="exact"/>
        </dgm:presLayoutVars>
      </dgm:prSet>
      <dgm:spPr/>
      <dgm:t>
        <a:bodyPr/>
        <a:lstStyle/>
        <a:p>
          <a:endParaRPr lang="en-US"/>
        </a:p>
      </dgm:t>
    </dgm:pt>
    <dgm:pt modelId="{88720105-E958-6846-A04C-6B9CE4361CE0}" type="pres">
      <dgm:prSet presAssocID="{73CAB045-8A2F-E04A-AFF1-278F05C3B5C9}" presName="node" presStyleLbl="node1" presStyleIdx="0" presStyleCnt="3">
        <dgm:presLayoutVars>
          <dgm:bulletEnabled val="1"/>
        </dgm:presLayoutVars>
      </dgm:prSet>
      <dgm:spPr>
        <a:prstGeom prst="rect">
          <a:avLst/>
        </a:prstGeom>
      </dgm:spPr>
      <dgm:t>
        <a:bodyPr/>
        <a:lstStyle/>
        <a:p>
          <a:endParaRPr lang="en-US"/>
        </a:p>
      </dgm:t>
    </dgm:pt>
    <dgm:pt modelId="{1618B609-FD18-724F-BA9A-2B6B8CEF07B1}" type="pres">
      <dgm:prSet presAssocID="{3115FAB9-57B6-C340-A127-C0CAAFFC426F}" presName="sibTrans" presStyleLbl="sibTrans2D1" presStyleIdx="0" presStyleCnt="2"/>
      <dgm:spPr/>
      <dgm:t>
        <a:bodyPr/>
        <a:lstStyle/>
        <a:p>
          <a:endParaRPr lang="en-US"/>
        </a:p>
      </dgm:t>
    </dgm:pt>
    <dgm:pt modelId="{18FDAD5A-FF30-584E-A46E-DF7E5BE683B7}" type="pres">
      <dgm:prSet presAssocID="{3115FAB9-57B6-C340-A127-C0CAAFFC426F}" presName="connectorText" presStyleLbl="sibTrans2D1" presStyleIdx="0" presStyleCnt="2"/>
      <dgm:spPr/>
      <dgm:t>
        <a:bodyPr/>
        <a:lstStyle/>
        <a:p>
          <a:endParaRPr lang="en-US"/>
        </a:p>
      </dgm:t>
    </dgm:pt>
    <dgm:pt modelId="{4EE50CF7-4E13-3740-8B09-C0E646BC572A}" type="pres">
      <dgm:prSet presAssocID="{8CE8CC27-7AEE-9D46-821B-95EFBF9F2544}" presName="node" presStyleLbl="node1" presStyleIdx="1" presStyleCnt="3">
        <dgm:presLayoutVars>
          <dgm:bulletEnabled val="1"/>
        </dgm:presLayoutVars>
      </dgm:prSet>
      <dgm:spPr>
        <a:prstGeom prst="rect">
          <a:avLst/>
        </a:prstGeom>
      </dgm:spPr>
      <dgm:t>
        <a:bodyPr/>
        <a:lstStyle/>
        <a:p>
          <a:endParaRPr lang="en-US"/>
        </a:p>
      </dgm:t>
    </dgm:pt>
    <dgm:pt modelId="{9873A1FF-DA43-AC48-86C5-C1713EF78FE5}" type="pres">
      <dgm:prSet presAssocID="{C254AB9A-07F3-C14E-AC76-E12E9AB81769}" presName="sibTrans" presStyleLbl="sibTrans2D1" presStyleIdx="1" presStyleCnt="2"/>
      <dgm:spPr/>
      <dgm:t>
        <a:bodyPr/>
        <a:lstStyle/>
        <a:p>
          <a:endParaRPr lang="en-US"/>
        </a:p>
      </dgm:t>
    </dgm:pt>
    <dgm:pt modelId="{D7C99A79-215A-8B4D-AA0B-E8976E146293}" type="pres">
      <dgm:prSet presAssocID="{C254AB9A-07F3-C14E-AC76-E12E9AB81769}" presName="connectorText" presStyleLbl="sibTrans2D1" presStyleIdx="1" presStyleCnt="2"/>
      <dgm:spPr/>
      <dgm:t>
        <a:bodyPr/>
        <a:lstStyle/>
        <a:p>
          <a:endParaRPr lang="en-US"/>
        </a:p>
      </dgm:t>
    </dgm:pt>
    <dgm:pt modelId="{B1D6C9B5-441C-3F49-ACA1-605C862EECE9}" type="pres">
      <dgm:prSet presAssocID="{66B038B6-9BBE-9745-86F9-EADD897F47F6}" presName="node" presStyleLbl="node1" presStyleIdx="2" presStyleCnt="3">
        <dgm:presLayoutVars>
          <dgm:bulletEnabled val="1"/>
        </dgm:presLayoutVars>
      </dgm:prSet>
      <dgm:spPr>
        <a:prstGeom prst="rect">
          <a:avLst/>
        </a:prstGeom>
      </dgm:spPr>
      <dgm:t>
        <a:bodyPr/>
        <a:lstStyle/>
        <a:p>
          <a:endParaRPr lang="en-US"/>
        </a:p>
      </dgm:t>
    </dgm:pt>
  </dgm:ptLst>
  <dgm:cxnLst>
    <dgm:cxn modelId="{96838619-A635-B34B-9F16-63320B83D8A1}" srcId="{F6890E01-6430-8345-A144-8F6A373759E6}" destId="{8CE8CC27-7AEE-9D46-821B-95EFBF9F2544}" srcOrd="1" destOrd="0" parTransId="{9DF38F90-BAF2-534E-B0C8-1AF8AE689A4B}" sibTransId="{C254AB9A-07F3-C14E-AC76-E12E9AB81769}"/>
    <dgm:cxn modelId="{B8EE788A-253F-B74B-82C8-6B2327A4FA8F}" type="presOf" srcId="{F6890E01-6430-8345-A144-8F6A373759E6}" destId="{DE7A1D27-C706-AF47-B9C4-FED956C0650C}" srcOrd="0" destOrd="0" presId="urn:microsoft.com/office/officeart/2005/8/layout/process1"/>
    <dgm:cxn modelId="{ECE238F3-3DB3-FA46-9F75-B29F3DCD2738}" type="presOf" srcId="{3115FAB9-57B6-C340-A127-C0CAAFFC426F}" destId="{1618B609-FD18-724F-BA9A-2B6B8CEF07B1}" srcOrd="0" destOrd="0" presId="urn:microsoft.com/office/officeart/2005/8/layout/process1"/>
    <dgm:cxn modelId="{EA8564F8-6E11-D64E-84E7-61E720FBDE1C}" type="presOf" srcId="{3115FAB9-57B6-C340-A127-C0CAAFFC426F}" destId="{18FDAD5A-FF30-584E-A46E-DF7E5BE683B7}" srcOrd="1" destOrd="0" presId="urn:microsoft.com/office/officeart/2005/8/layout/process1"/>
    <dgm:cxn modelId="{AE570B42-A1B9-0141-93B0-A14141BD62D1}" type="presOf" srcId="{C254AB9A-07F3-C14E-AC76-E12E9AB81769}" destId="{9873A1FF-DA43-AC48-86C5-C1713EF78FE5}" srcOrd="0" destOrd="0" presId="urn:microsoft.com/office/officeart/2005/8/layout/process1"/>
    <dgm:cxn modelId="{4DBD6A16-E1BC-B546-AEB2-E6E2A03A16A3}" srcId="{F6890E01-6430-8345-A144-8F6A373759E6}" destId="{73CAB045-8A2F-E04A-AFF1-278F05C3B5C9}" srcOrd="0" destOrd="0" parTransId="{1002A879-565C-E04F-8355-492A6EE3A6C5}" sibTransId="{3115FAB9-57B6-C340-A127-C0CAAFFC426F}"/>
    <dgm:cxn modelId="{D5FCEEF5-1BC0-4F4B-ADF3-95FFE8209360}" type="presOf" srcId="{C254AB9A-07F3-C14E-AC76-E12E9AB81769}" destId="{D7C99A79-215A-8B4D-AA0B-E8976E146293}" srcOrd="1" destOrd="0" presId="urn:microsoft.com/office/officeart/2005/8/layout/process1"/>
    <dgm:cxn modelId="{545E4D8F-148F-EF43-ABBF-AC4DB1AB9D08}" srcId="{F6890E01-6430-8345-A144-8F6A373759E6}" destId="{66B038B6-9BBE-9745-86F9-EADD897F47F6}" srcOrd="2" destOrd="0" parTransId="{8271847A-DC06-7F45-B1CE-16DBE85500D6}" sibTransId="{7B5CC9CE-B061-D44D-8098-A5C57D67EA32}"/>
    <dgm:cxn modelId="{C8377C13-7E06-4145-B447-DED81E3E09E4}" type="presOf" srcId="{8CE8CC27-7AEE-9D46-821B-95EFBF9F2544}" destId="{4EE50CF7-4E13-3740-8B09-C0E646BC572A}" srcOrd="0" destOrd="0" presId="urn:microsoft.com/office/officeart/2005/8/layout/process1"/>
    <dgm:cxn modelId="{702902F9-DE0A-BF48-904A-C2F484B96C4E}" type="presOf" srcId="{66B038B6-9BBE-9745-86F9-EADD897F47F6}" destId="{B1D6C9B5-441C-3F49-ACA1-605C862EECE9}" srcOrd="0" destOrd="0" presId="urn:microsoft.com/office/officeart/2005/8/layout/process1"/>
    <dgm:cxn modelId="{A0F5B134-74AA-DB42-9BF3-EF9F80B767C6}" type="presOf" srcId="{73CAB045-8A2F-E04A-AFF1-278F05C3B5C9}" destId="{88720105-E958-6846-A04C-6B9CE4361CE0}" srcOrd="0" destOrd="0" presId="urn:microsoft.com/office/officeart/2005/8/layout/process1"/>
    <dgm:cxn modelId="{C71D8D19-BF0D-8A45-B330-F57946B36070}" type="presParOf" srcId="{DE7A1D27-C706-AF47-B9C4-FED956C0650C}" destId="{88720105-E958-6846-A04C-6B9CE4361CE0}" srcOrd="0" destOrd="0" presId="urn:microsoft.com/office/officeart/2005/8/layout/process1"/>
    <dgm:cxn modelId="{9E26B1C2-FF2E-3041-8DA1-F3D90A5F00D5}" type="presParOf" srcId="{DE7A1D27-C706-AF47-B9C4-FED956C0650C}" destId="{1618B609-FD18-724F-BA9A-2B6B8CEF07B1}" srcOrd="1" destOrd="0" presId="urn:microsoft.com/office/officeart/2005/8/layout/process1"/>
    <dgm:cxn modelId="{9667F8CF-2B40-6345-BE84-E0875FAC209C}" type="presParOf" srcId="{1618B609-FD18-724F-BA9A-2B6B8CEF07B1}" destId="{18FDAD5A-FF30-584E-A46E-DF7E5BE683B7}" srcOrd="0" destOrd="0" presId="urn:microsoft.com/office/officeart/2005/8/layout/process1"/>
    <dgm:cxn modelId="{38AA7262-404E-8A45-A744-2FBE9580020B}" type="presParOf" srcId="{DE7A1D27-C706-AF47-B9C4-FED956C0650C}" destId="{4EE50CF7-4E13-3740-8B09-C0E646BC572A}" srcOrd="2" destOrd="0" presId="urn:microsoft.com/office/officeart/2005/8/layout/process1"/>
    <dgm:cxn modelId="{A2FD19AB-24BC-CB4C-8DD2-0C184C606A1F}" type="presParOf" srcId="{DE7A1D27-C706-AF47-B9C4-FED956C0650C}" destId="{9873A1FF-DA43-AC48-86C5-C1713EF78FE5}" srcOrd="3" destOrd="0" presId="urn:microsoft.com/office/officeart/2005/8/layout/process1"/>
    <dgm:cxn modelId="{C02B039D-696C-2844-9F56-E75EA215480B}" type="presParOf" srcId="{9873A1FF-DA43-AC48-86C5-C1713EF78FE5}" destId="{D7C99A79-215A-8B4D-AA0B-E8976E146293}" srcOrd="0" destOrd="0" presId="urn:microsoft.com/office/officeart/2005/8/layout/process1"/>
    <dgm:cxn modelId="{31D21677-2C31-0A4A-9AB0-762D56DAA417}" type="presParOf" srcId="{DE7A1D27-C706-AF47-B9C4-FED956C0650C}" destId="{B1D6C9B5-441C-3F49-ACA1-605C862EECE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9850A9-4BEE-5A4B-9D0A-D0738B16AA98}" type="doc">
      <dgm:prSet loTypeId="urn:microsoft.com/office/officeart/2005/8/layout/bProcess3" loCatId="" qsTypeId="urn:microsoft.com/office/officeart/2005/8/quickstyle/simple4" qsCatId="simple" csTypeId="urn:microsoft.com/office/officeart/2005/8/colors/accent1_2" csCatId="accent1" phldr="1"/>
      <dgm:spPr/>
      <dgm:t>
        <a:bodyPr/>
        <a:lstStyle/>
        <a:p>
          <a:endParaRPr lang="en-US"/>
        </a:p>
      </dgm:t>
    </dgm:pt>
    <dgm:pt modelId="{07E3398F-8E7B-2D42-9C37-0032A699D40B}">
      <dgm:prSet phldrT="[Text]" custT="1"/>
      <dgm:spPr/>
      <dgm:t>
        <a:bodyPr/>
        <a:lstStyle/>
        <a:p>
          <a:r>
            <a:rPr lang="en-US" sz="1800" dirty="0" smtClean="0"/>
            <a:t>San Rafael City Schools</a:t>
          </a:r>
          <a:endParaRPr lang="en-US" sz="1800" dirty="0"/>
        </a:p>
      </dgm:t>
    </dgm:pt>
    <dgm:pt modelId="{3E9323E1-8450-EF4B-9FC9-F03599EE59CD}" type="parTrans" cxnId="{D2D13298-09DB-3B40-AB2F-6A12B45A2AB2}">
      <dgm:prSet/>
      <dgm:spPr/>
      <dgm:t>
        <a:bodyPr/>
        <a:lstStyle/>
        <a:p>
          <a:endParaRPr lang="en-US"/>
        </a:p>
      </dgm:t>
    </dgm:pt>
    <dgm:pt modelId="{13337356-C1BB-D04A-8494-DECF9F8523B3}" type="sibTrans" cxnId="{D2D13298-09DB-3B40-AB2F-6A12B45A2AB2}">
      <dgm:prSet/>
      <dgm:spPr/>
      <dgm:t>
        <a:bodyPr/>
        <a:lstStyle/>
        <a:p>
          <a:endParaRPr lang="en-US" dirty="0"/>
        </a:p>
      </dgm:t>
    </dgm:pt>
    <dgm:pt modelId="{A8BA0E63-593E-6145-B007-53E8C1838736}">
      <dgm:prSet phldrT="[Text]" custT="1"/>
      <dgm:spPr/>
      <dgm:t>
        <a:bodyPr/>
        <a:lstStyle/>
        <a:p>
          <a:r>
            <a:rPr lang="en-US" sz="1800" dirty="0" smtClean="0"/>
            <a:t>Dixie Elementary</a:t>
          </a:r>
          <a:endParaRPr lang="en-US" sz="1800" dirty="0"/>
        </a:p>
      </dgm:t>
    </dgm:pt>
    <dgm:pt modelId="{0D9B7D26-4487-3940-9563-A1273A93D74D}" type="parTrans" cxnId="{0E41F4E6-C98F-1443-AF0A-C9A83AAB81D0}">
      <dgm:prSet/>
      <dgm:spPr/>
      <dgm:t>
        <a:bodyPr/>
        <a:lstStyle/>
        <a:p>
          <a:endParaRPr lang="en-US"/>
        </a:p>
      </dgm:t>
    </dgm:pt>
    <dgm:pt modelId="{1E52D035-154A-3A43-9325-6AC1AEB5548B}" type="sibTrans" cxnId="{0E41F4E6-C98F-1443-AF0A-C9A83AAB81D0}">
      <dgm:prSet/>
      <dgm:spPr/>
      <dgm:t>
        <a:bodyPr/>
        <a:lstStyle/>
        <a:p>
          <a:endParaRPr lang="en-US" dirty="0"/>
        </a:p>
      </dgm:t>
    </dgm:pt>
    <dgm:pt modelId="{4D218E9F-D3A5-9243-9AF4-40BC256F2AD6}">
      <dgm:prSet phldrT="[Text]" custT="1"/>
      <dgm:spPr/>
      <dgm:t>
        <a:bodyPr/>
        <a:lstStyle/>
        <a:p>
          <a:r>
            <a:rPr lang="en-US" sz="1800" dirty="0" smtClean="0"/>
            <a:t>Ross Valley</a:t>
          </a:r>
          <a:endParaRPr lang="en-US" sz="1800" dirty="0"/>
        </a:p>
      </dgm:t>
    </dgm:pt>
    <dgm:pt modelId="{F18DC5A3-92A2-8F4A-9E61-00AC611DF063}" type="parTrans" cxnId="{BFBDC85F-7019-4245-9DAE-F84FA9143123}">
      <dgm:prSet/>
      <dgm:spPr/>
      <dgm:t>
        <a:bodyPr/>
        <a:lstStyle/>
        <a:p>
          <a:endParaRPr lang="en-US"/>
        </a:p>
      </dgm:t>
    </dgm:pt>
    <dgm:pt modelId="{6075E90B-902E-114F-B86E-59318EA74899}" type="sibTrans" cxnId="{BFBDC85F-7019-4245-9DAE-F84FA9143123}">
      <dgm:prSet/>
      <dgm:spPr/>
      <dgm:t>
        <a:bodyPr/>
        <a:lstStyle/>
        <a:p>
          <a:endParaRPr lang="en-US" dirty="0"/>
        </a:p>
      </dgm:t>
    </dgm:pt>
    <dgm:pt modelId="{600956E0-BE38-1C45-83CD-87D7299E2FCF}">
      <dgm:prSet phldrT="[Text]" custT="1"/>
      <dgm:spPr/>
      <dgm:t>
        <a:bodyPr/>
        <a:lstStyle/>
        <a:p>
          <a:r>
            <a:rPr lang="en-US" sz="1800" dirty="0" smtClean="0"/>
            <a:t>Autodesk</a:t>
          </a:r>
          <a:endParaRPr lang="en-US" sz="1800" dirty="0"/>
        </a:p>
      </dgm:t>
    </dgm:pt>
    <dgm:pt modelId="{75452FB6-E554-C34A-814A-3F2F207F62A2}" type="parTrans" cxnId="{70C83ADA-F827-454B-A5A2-8B8E9D7AD874}">
      <dgm:prSet/>
      <dgm:spPr/>
      <dgm:t>
        <a:bodyPr/>
        <a:lstStyle/>
        <a:p>
          <a:endParaRPr lang="en-US"/>
        </a:p>
      </dgm:t>
    </dgm:pt>
    <dgm:pt modelId="{6B77D47E-E789-B64E-AFD1-35471B424651}" type="sibTrans" cxnId="{70C83ADA-F827-454B-A5A2-8B8E9D7AD874}">
      <dgm:prSet/>
      <dgm:spPr/>
      <dgm:t>
        <a:bodyPr/>
        <a:lstStyle/>
        <a:p>
          <a:endParaRPr lang="en-US" dirty="0"/>
        </a:p>
      </dgm:t>
    </dgm:pt>
    <dgm:pt modelId="{EB325220-4360-694E-A92A-8FEA69F4064A}">
      <dgm:prSet phldrT="[Text]" custT="1"/>
      <dgm:spPr/>
      <dgm:t>
        <a:bodyPr/>
        <a:lstStyle/>
        <a:p>
          <a:r>
            <a:rPr lang="en-US" sz="1800" dirty="0" smtClean="0"/>
            <a:t>Marin County Office of Ed.</a:t>
          </a:r>
          <a:endParaRPr lang="en-US" sz="1800" dirty="0"/>
        </a:p>
      </dgm:t>
    </dgm:pt>
    <dgm:pt modelId="{65D78B00-B7FD-A64E-945B-67BEED92E87D}" type="parTrans" cxnId="{151748B1-ACDD-564C-8E3E-0F535E319F4F}">
      <dgm:prSet/>
      <dgm:spPr/>
      <dgm:t>
        <a:bodyPr/>
        <a:lstStyle/>
        <a:p>
          <a:endParaRPr lang="en-US"/>
        </a:p>
      </dgm:t>
    </dgm:pt>
    <dgm:pt modelId="{167B1E42-6516-EE45-9123-6506BBD09FF8}" type="sibTrans" cxnId="{151748B1-ACDD-564C-8E3E-0F535E319F4F}">
      <dgm:prSet/>
      <dgm:spPr/>
      <dgm:t>
        <a:bodyPr/>
        <a:lstStyle/>
        <a:p>
          <a:endParaRPr lang="en-US" dirty="0"/>
        </a:p>
      </dgm:t>
    </dgm:pt>
    <dgm:pt modelId="{08A3A0C1-4F92-7545-B93A-81211273E9B9}">
      <dgm:prSet phldrT="[Text]" custT="1"/>
      <dgm:spPr/>
      <dgm:t>
        <a:bodyPr/>
        <a:lstStyle/>
        <a:p>
          <a:r>
            <a:rPr lang="en-US" sz="1800" dirty="0" smtClean="0"/>
            <a:t>San Francisco State University</a:t>
          </a:r>
          <a:endParaRPr lang="en-US" sz="1800" dirty="0"/>
        </a:p>
      </dgm:t>
    </dgm:pt>
    <dgm:pt modelId="{217A318C-8B17-AB41-A81F-7068315ECA42}" type="parTrans" cxnId="{3C4848C4-C84B-CE45-B797-F9C64A3F6C13}">
      <dgm:prSet/>
      <dgm:spPr/>
      <dgm:t>
        <a:bodyPr/>
        <a:lstStyle/>
        <a:p>
          <a:endParaRPr lang="en-US"/>
        </a:p>
      </dgm:t>
    </dgm:pt>
    <dgm:pt modelId="{0E2855E8-4859-4844-A90E-1F884FD0CDC3}" type="sibTrans" cxnId="{3C4848C4-C84B-CE45-B797-F9C64A3F6C13}">
      <dgm:prSet/>
      <dgm:spPr/>
      <dgm:t>
        <a:bodyPr/>
        <a:lstStyle/>
        <a:p>
          <a:endParaRPr lang="en-US" dirty="0"/>
        </a:p>
      </dgm:t>
    </dgm:pt>
    <dgm:pt modelId="{39844C66-6073-7648-AFF3-4EF6103F23DF}">
      <dgm:prSet phldrT="[Text]" custT="1"/>
      <dgm:spPr/>
      <dgm:t>
        <a:bodyPr/>
        <a:lstStyle/>
        <a:p>
          <a:r>
            <a:rPr lang="en-US" sz="1800" dirty="0" smtClean="0"/>
            <a:t>Exploratorium</a:t>
          </a:r>
          <a:endParaRPr lang="en-US" sz="1800" dirty="0"/>
        </a:p>
      </dgm:t>
    </dgm:pt>
    <dgm:pt modelId="{0177D7CF-B862-604C-B647-E85306A2FADE}" type="parTrans" cxnId="{C270458C-77B4-DB40-85EE-928A246A643C}">
      <dgm:prSet/>
      <dgm:spPr/>
      <dgm:t>
        <a:bodyPr/>
        <a:lstStyle/>
        <a:p>
          <a:endParaRPr lang="en-US"/>
        </a:p>
      </dgm:t>
    </dgm:pt>
    <dgm:pt modelId="{757F5BAF-B1E0-CA4A-A137-1CD6FB34C67F}" type="sibTrans" cxnId="{C270458C-77B4-DB40-85EE-928A246A643C}">
      <dgm:prSet/>
      <dgm:spPr/>
      <dgm:t>
        <a:bodyPr/>
        <a:lstStyle/>
        <a:p>
          <a:endParaRPr lang="en-US" dirty="0"/>
        </a:p>
      </dgm:t>
    </dgm:pt>
    <dgm:pt modelId="{F04AD8BE-8DB5-4441-AC8D-5B2312A6F6CA}">
      <dgm:prSet phldrT="[Text]" custT="1"/>
      <dgm:spPr/>
      <dgm:t>
        <a:bodyPr/>
        <a:lstStyle/>
        <a:p>
          <a:r>
            <a:rPr lang="en-US" sz="1800" dirty="0" smtClean="0"/>
            <a:t>Marin Community Foundation</a:t>
          </a:r>
          <a:endParaRPr lang="en-US" sz="1800" dirty="0"/>
        </a:p>
      </dgm:t>
    </dgm:pt>
    <dgm:pt modelId="{DB247740-BDBB-7341-A006-9AAC8291A757}" type="parTrans" cxnId="{8D8C6359-6692-0E40-A68A-8090ACB57DE3}">
      <dgm:prSet/>
      <dgm:spPr/>
      <dgm:t>
        <a:bodyPr/>
        <a:lstStyle/>
        <a:p>
          <a:endParaRPr lang="en-US"/>
        </a:p>
      </dgm:t>
    </dgm:pt>
    <dgm:pt modelId="{BA5FAFFE-0517-FE46-BF90-76864E4F1360}" type="sibTrans" cxnId="{8D8C6359-6692-0E40-A68A-8090ACB57DE3}">
      <dgm:prSet/>
      <dgm:spPr/>
      <dgm:t>
        <a:bodyPr/>
        <a:lstStyle/>
        <a:p>
          <a:endParaRPr lang="en-US" dirty="0"/>
        </a:p>
      </dgm:t>
    </dgm:pt>
    <dgm:pt modelId="{CAD989CE-2681-A54E-A169-E91A1AC4C0EB}">
      <dgm:prSet phldrT="[Text]" custT="1"/>
      <dgm:spPr/>
      <dgm:t>
        <a:bodyPr/>
        <a:lstStyle/>
        <a:p>
          <a:r>
            <a:rPr lang="en-US" sz="1800" dirty="0" smtClean="0"/>
            <a:t>Rotary Club</a:t>
          </a:r>
          <a:endParaRPr lang="en-US" sz="1800" dirty="0"/>
        </a:p>
      </dgm:t>
    </dgm:pt>
    <dgm:pt modelId="{8CDF3702-6B8F-F646-8827-EF90BCA5DF48}" type="parTrans" cxnId="{1278084F-0FE7-574A-B0C8-80D086D46299}">
      <dgm:prSet/>
      <dgm:spPr/>
      <dgm:t>
        <a:bodyPr/>
        <a:lstStyle/>
        <a:p>
          <a:endParaRPr lang="en-US"/>
        </a:p>
      </dgm:t>
    </dgm:pt>
    <dgm:pt modelId="{A4ED01DD-098E-894C-9692-DC838BF38FB2}" type="sibTrans" cxnId="{1278084F-0FE7-574A-B0C8-80D086D46299}">
      <dgm:prSet/>
      <dgm:spPr/>
      <dgm:t>
        <a:bodyPr/>
        <a:lstStyle/>
        <a:p>
          <a:endParaRPr lang="en-US" dirty="0"/>
        </a:p>
      </dgm:t>
    </dgm:pt>
    <dgm:pt modelId="{920DE49E-C322-B041-8569-5D6CF1FBE1B1}">
      <dgm:prSet phldrT="[Text]" custT="1"/>
      <dgm:spPr/>
      <dgm:t>
        <a:bodyPr/>
        <a:lstStyle/>
        <a:p>
          <a:r>
            <a:rPr lang="en-US" sz="1800" dirty="0" smtClean="0"/>
            <a:t>Romberg Tiburon Center</a:t>
          </a:r>
          <a:endParaRPr lang="en-US" sz="1800" dirty="0"/>
        </a:p>
      </dgm:t>
    </dgm:pt>
    <dgm:pt modelId="{F7027186-3102-564C-A7B6-83BC97A4B976}" type="parTrans" cxnId="{63BB1CE0-32E2-2946-B011-F7C0C47036F9}">
      <dgm:prSet/>
      <dgm:spPr/>
      <dgm:t>
        <a:bodyPr/>
        <a:lstStyle/>
        <a:p>
          <a:endParaRPr lang="en-US"/>
        </a:p>
      </dgm:t>
    </dgm:pt>
    <dgm:pt modelId="{EABED7A3-F187-5F4B-896D-0AB848A82142}" type="sibTrans" cxnId="{63BB1CE0-32E2-2946-B011-F7C0C47036F9}">
      <dgm:prSet/>
      <dgm:spPr/>
      <dgm:t>
        <a:bodyPr/>
        <a:lstStyle/>
        <a:p>
          <a:endParaRPr lang="en-US" dirty="0"/>
        </a:p>
      </dgm:t>
    </dgm:pt>
    <dgm:pt modelId="{C34120A7-6EEA-4E48-BCD8-16A788F159B3}">
      <dgm:prSet phldrT="[Text]" custT="1"/>
      <dgm:spPr/>
      <dgm:t>
        <a:bodyPr/>
        <a:lstStyle/>
        <a:p>
          <a:r>
            <a:rPr lang="en-US" sz="1800" dirty="0" smtClean="0"/>
            <a:t>Chamber of Commerce</a:t>
          </a:r>
          <a:endParaRPr lang="en-US" sz="1800" dirty="0"/>
        </a:p>
      </dgm:t>
    </dgm:pt>
    <dgm:pt modelId="{8BEBC14E-B005-9245-9AC1-502FF4D15FAD}" type="parTrans" cxnId="{1B139F9B-1887-2C4C-9BD9-EB39F76E19BE}">
      <dgm:prSet/>
      <dgm:spPr/>
      <dgm:t>
        <a:bodyPr/>
        <a:lstStyle/>
        <a:p>
          <a:endParaRPr lang="en-US"/>
        </a:p>
      </dgm:t>
    </dgm:pt>
    <dgm:pt modelId="{9B5ED5A1-9964-A842-BD2A-33873B899AF0}" type="sibTrans" cxnId="{1B139F9B-1887-2C4C-9BD9-EB39F76E19BE}">
      <dgm:prSet/>
      <dgm:spPr/>
      <dgm:t>
        <a:bodyPr/>
        <a:lstStyle/>
        <a:p>
          <a:endParaRPr lang="en-US" dirty="0"/>
        </a:p>
      </dgm:t>
    </dgm:pt>
    <dgm:pt modelId="{44BBF1D2-5241-504A-8CE4-B16468F6FA1B}">
      <dgm:prSet phldrT="[Text]" custT="1"/>
      <dgm:spPr/>
      <dgm:t>
        <a:bodyPr/>
        <a:lstStyle/>
        <a:p>
          <a:r>
            <a:rPr lang="en-US" sz="1800" dirty="0" smtClean="0"/>
            <a:t>Academy of Sciences</a:t>
          </a:r>
          <a:endParaRPr lang="en-US" sz="1800" dirty="0"/>
        </a:p>
      </dgm:t>
    </dgm:pt>
    <dgm:pt modelId="{895A1C55-D6EC-7148-A89F-C7E501E0D5F2}" type="parTrans" cxnId="{D86449BF-DEA4-DF4C-B942-F4C0635756B8}">
      <dgm:prSet/>
      <dgm:spPr/>
      <dgm:t>
        <a:bodyPr/>
        <a:lstStyle/>
        <a:p>
          <a:endParaRPr lang="en-US"/>
        </a:p>
      </dgm:t>
    </dgm:pt>
    <dgm:pt modelId="{EE40AD63-7424-CF45-A02D-9B275AA80D29}" type="sibTrans" cxnId="{D86449BF-DEA4-DF4C-B942-F4C0635756B8}">
      <dgm:prSet/>
      <dgm:spPr/>
      <dgm:t>
        <a:bodyPr/>
        <a:lstStyle/>
        <a:p>
          <a:endParaRPr lang="en-US"/>
        </a:p>
      </dgm:t>
    </dgm:pt>
    <dgm:pt modelId="{44F074BD-3DE6-B441-B0C3-853AAFBA8746}" type="pres">
      <dgm:prSet presAssocID="{6B9850A9-4BEE-5A4B-9D0A-D0738B16AA98}" presName="Name0" presStyleCnt="0">
        <dgm:presLayoutVars>
          <dgm:dir/>
          <dgm:resizeHandles val="exact"/>
        </dgm:presLayoutVars>
      </dgm:prSet>
      <dgm:spPr/>
      <dgm:t>
        <a:bodyPr/>
        <a:lstStyle/>
        <a:p>
          <a:endParaRPr lang="en-US"/>
        </a:p>
      </dgm:t>
    </dgm:pt>
    <dgm:pt modelId="{09A51EC4-A052-DD45-A95C-FD4FE799D776}" type="pres">
      <dgm:prSet presAssocID="{07E3398F-8E7B-2D42-9C37-0032A699D40B}" presName="node" presStyleLbl="node1" presStyleIdx="0" presStyleCnt="12">
        <dgm:presLayoutVars>
          <dgm:bulletEnabled val="1"/>
        </dgm:presLayoutVars>
      </dgm:prSet>
      <dgm:spPr/>
      <dgm:t>
        <a:bodyPr/>
        <a:lstStyle/>
        <a:p>
          <a:endParaRPr lang="en-US"/>
        </a:p>
      </dgm:t>
    </dgm:pt>
    <dgm:pt modelId="{D08FD7BA-BA76-0243-A666-8ED30E2CD1BE}" type="pres">
      <dgm:prSet presAssocID="{13337356-C1BB-D04A-8494-DECF9F8523B3}" presName="sibTrans" presStyleLbl="sibTrans1D1" presStyleIdx="0" presStyleCnt="11"/>
      <dgm:spPr/>
      <dgm:t>
        <a:bodyPr/>
        <a:lstStyle/>
        <a:p>
          <a:endParaRPr lang="en-US"/>
        </a:p>
      </dgm:t>
    </dgm:pt>
    <dgm:pt modelId="{0DBD3F2B-F6A5-9549-B057-E92C164BB02F}" type="pres">
      <dgm:prSet presAssocID="{13337356-C1BB-D04A-8494-DECF9F8523B3}" presName="connectorText" presStyleLbl="sibTrans1D1" presStyleIdx="0" presStyleCnt="11"/>
      <dgm:spPr/>
      <dgm:t>
        <a:bodyPr/>
        <a:lstStyle/>
        <a:p>
          <a:endParaRPr lang="en-US"/>
        </a:p>
      </dgm:t>
    </dgm:pt>
    <dgm:pt modelId="{5D0E6184-945E-634F-B315-DCDB95B89BEE}" type="pres">
      <dgm:prSet presAssocID="{A8BA0E63-593E-6145-B007-53E8C1838736}" presName="node" presStyleLbl="node1" presStyleIdx="1" presStyleCnt="12">
        <dgm:presLayoutVars>
          <dgm:bulletEnabled val="1"/>
        </dgm:presLayoutVars>
      </dgm:prSet>
      <dgm:spPr/>
      <dgm:t>
        <a:bodyPr/>
        <a:lstStyle/>
        <a:p>
          <a:endParaRPr lang="en-US"/>
        </a:p>
      </dgm:t>
    </dgm:pt>
    <dgm:pt modelId="{17C9093F-A8ED-764C-8724-60CD012DB0D0}" type="pres">
      <dgm:prSet presAssocID="{1E52D035-154A-3A43-9325-6AC1AEB5548B}" presName="sibTrans" presStyleLbl="sibTrans1D1" presStyleIdx="1" presStyleCnt="11"/>
      <dgm:spPr/>
      <dgm:t>
        <a:bodyPr/>
        <a:lstStyle/>
        <a:p>
          <a:endParaRPr lang="en-US"/>
        </a:p>
      </dgm:t>
    </dgm:pt>
    <dgm:pt modelId="{3C8A3898-2EB0-F44D-8A96-ACEB578E09D1}" type="pres">
      <dgm:prSet presAssocID="{1E52D035-154A-3A43-9325-6AC1AEB5548B}" presName="connectorText" presStyleLbl="sibTrans1D1" presStyleIdx="1" presStyleCnt="11"/>
      <dgm:spPr/>
      <dgm:t>
        <a:bodyPr/>
        <a:lstStyle/>
        <a:p>
          <a:endParaRPr lang="en-US"/>
        </a:p>
      </dgm:t>
    </dgm:pt>
    <dgm:pt modelId="{DCB486C2-18B8-594D-801E-2639EF66B926}" type="pres">
      <dgm:prSet presAssocID="{4D218E9F-D3A5-9243-9AF4-40BC256F2AD6}" presName="node" presStyleLbl="node1" presStyleIdx="2" presStyleCnt="12">
        <dgm:presLayoutVars>
          <dgm:bulletEnabled val="1"/>
        </dgm:presLayoutVars>
      </dgm:prSet>
      <dgm:spPr/>
      <dgm:t>
        <a:bodyPr/>
        <a:lstStyle/>
        <a:p>
          <a:endParaRPr lang="en-US"/>
        </a:p>
      </dgm:t>
    </dgm:pt>
    <dgm:pt modelId="{A2197585-AC06-3741-A22B-B9DD3CE74ABC}" type="pres">
      <dgm:prSet presAssocID="{6075E90B-902E-114F-B86E-59318EA74899}" presName="sibTrans" presStyleLbl="sibTrans1D1" presStyleIdx="2" presStyleCnt="11"/>
      <dgm:spPr/>
      <dgm:t>
        <a:bodyPr/>
        <a:lstStyle/>
        <a:p>
          <a:endParaRPr lang="en-US"/>
        </a:p>
      </dgm:t>
    </dgm:pt>
    <dgm:pt modelId="{7032E30C-8B25-F446-B321-93F8F226A131}" type="pres">
      <dgm:prSet presAssocID="{6075E90B-902E-114F-B86E-59318EA74899}" presName="connectorText" presStyleLbl="sibTrans1D1" presStyleIdx="2" presStyleCnt="11"/>
      <dgm:spPr/>
      <dgm:t>
        <a:bodyPr/>
        <a:lstStyle/>
        <a:p>
          <a:endParaRPr lang="en-US"/>
        </a:p>
      </dgm:t>
    </dgm:pt>
    <dgm:pt modelId="{56BDC397-DF15-3F43-A0B6-43F137EF24E2}" type="pres">
      <dgm:prSet presAssocID="{EB325220-4360-694E-A92A-8FEA69F4064A}" presName="node" presStyleLbl="node1" presStyleIdx="3" presStyleCnt="12">
        <dgm:presLayoutVars>
          <dgm:bulletEnabled val="1"/>
        </dgm:presLayoutVars>
      </dgm:prSet>
      <dgm:spPr/>
      <dgm:t>
        <a:bodyPr/>
        <a:lstStyle/>
        <a:p>
          <a:endParaRPr lang="en-US"/>
        </a:p>
      </dgm:t>
    </dgm:pt>
    <dgm:pt modelId="{DCA98DE2-8B67-6A48-9858-ED18AC5DAC55}" type="pres">
      <dgm:prSet presAssocID="{167B1E42-6516-EE45-9123-6506BBD09FF8}" presName="sibTrans" presStyleLbl="sibTrans1D1" presStyleIdx="3" presStyleCnt="11"/>
      <dgm:spPr/>
      <dgm:t>
        <a:bodyPr/>
        <a:lstStyle/>
        <a:p>
          <a:endParaRPr lang="en-US"/>
        </a:p>
      </dgm:t>
    </dgm:pt>
    <dgm:pt modelId="{F956CD2B-1CED-1B44-ABF8-EBF6BB9A0C49}" type="pres">
      <dgm:prSet presAssocID="{167B1E42-6516-EE45-9123-6506BBD09FF8}" presName="connectorText" presStyleLbl="sibTrans1D1" presStyleIdx="3" presStyleCnt="11"/>
      <dgm:spPr/>
      <dgm:t>
        <a:bodyPr/>
        <a:lstStyle/>
        <a:p>
          <a:endParaRPr lang="en-US"/>
        </a:p>
      </dgm:t>
    </dgm:pt>
    <dgm:pt modelId="{CD1A0C1E-660B-254B-95F5-385F573A611F}" type="pres">
      <dgm:prSet presAssocID="{08A3A0C1-4F92-7545-B93A-81211273E9B9}" presName="node" presStyleLbl="node1" presStyleIdx="4" presStyleCnt="12">
        <dgm:presLayoutVars>
          <dgm:bulletEnabled val="1"/>
        </dgm:presLayoutVars>
      </dgm:prSet>
      <dgm:spPr/>
      <dgm:t>
        <a:bodyPr/>
        <a:lstStyle/>
        <a:p>
          <a:endParaRPr lang="en-US"/>
        </a:p>
      </dgm:t>
    </dgm:pt>
    <dgm:pt modelId="{864E7256-697D-E247-83F4-52AB7ADDF1BA}" type="pres">
      <dgm:prSet presAssocID="{0E2855E8-4859-4844-A90E-1F884FD0CDC3}" presName="sibTrans" presStyleLbl="sibTrans1D1" presStyleIdx="4" presStyleCnt="11"/>
      <dgm:spPr/>
      <dgm:t>
        <a:bodyPr/>
        <a:lstStyle/>
        <a:p>
          <a:endParaRPr lang="en-US"/>
        </a:p>
      </dgm:t>
    </dgm:pt>
    <dgm:pt modelId="{0F2CA4BE-99AD-6945-A986-B3FBFAD5F772}" type="pres">
      <dgm:prSet presAssocID="{0E2855E8-4859-4844-A90E-1F884FD0CDC3}" presName="connectorText" presStyleLbl="sibTrans1D1" presStyleIdx="4" presStyleCnt="11"/>
      <dgm:spPr/>
      <dgm:t>
        <a:bodyPr/>
        <a:lstStyle/>
        <a:p>
          <a:endParaRPr lang="en-US"/>
        </a:p>
      </dgm:t>
    </dgm:pt>
    <dgm:pt modelId="{0C3E9826-751F-9A4B-B040-91910B4A856C}" type="pres">
      <dgm:prSet presAssocID="{39844C66-6073-7648-AFF3-4EF6103F23DF}" presName="node" presStyleLbl="node1" presStyleIdx="5" presStyleCnt="12">
        <dgm:presLayoutVars>
          <dgm:bulletEnabled val="1"/>
        </dgm:presLayoutVars>
      </dgm:prSet>
      <dgm:spPr/>
      <dgm:t>
        <a:bodyPr/>
        <a:lstStyle/>
        <a:p>
          <a:endParaRPr lang="en-US"/>
        </a:p>
      </dgm:t>
    </dgm:pt>
    <dgm:pt modelId="{72692535-D636-5E4C-81A7-3F105CE5F12A}" type="pres">
      <dgm:prSet presAssocID="{757F5BAF-B1E0-CA4A-A137-1CD6FB34C67F}" presName="sibTrans" presStyleLbl="sibTrans1D1" presStyleIdx="5" presStyleCnt="11"/>
      <dgm:spPr/>
      <dgm:t>
        <a:bodyPr/>
        <a:lstStyle/>
        <a:p>
          <a:endParaRPr lang="en-US"/>
        </a:p>
      </dgm:t>
    </dgm:pt>
    <dgm:pt modelId="{84596EF3-CE60-CB46-B90D-5B9364202FD5}" type="pres">
      <dgm:prSet presAssocID="{757F5BAF-B1E0-CA4A-A137-1CD6FB34C67F}" presName="connectorText" presStyleLbl="sibTrans1D1" presStyleIdx="5" presStyleCnt="11"/>
      <dgm:spPr/>
      <dgm:t>
        <a:bodyPr/>
        <a:lstStyle/>
        <a:p>
          <a:endParaRPr lang="en-US"/>
        </a:p>
      </dgm:t>
    </dgm:pt>
    <dgm:pt modelId="{EE9851B8-ACFA-F44A-A62F-57FF6450509F}" type="pres">
      <dgm:prSet presAssocID="{F04AD8BE-8DB5-4441-AC8D-5B2312A6F6CA}" presName="node" presStyleLbl="node1" presStyleIdx="6" presStyleCnt="12">
        <dgm:presLayoutVars>
          <dgm:bulletEnabled val="1"/>
        </dgm:presLayoutVars>
      </dgm:prSet>
      <dgm:spPr/>
      <dgm:t>
        <a:bodyPr/>
        <a:lstStyle/>
        <a:p>
          <a:endParaRPr lang="en-US"/>
        </a:p>
      </dgm:t>
    </dgm:pt>
    <dgm:pt modelId="{A7F81BA1-EC03-E54A-AB6C-1E857B98F747}" type="pres">
      <dgm:prSet presAssocID="{BA5FAFFE-0517-FE46-BF90-76864E4F1360}" presName="sibTrans" presStyleLbl="sibTrans1D1" presStyleIdx="6" presStyleCnt="11"/>
      <dgm:spPr/>
      <dgm:t>
        <a:bodyPr/>
        <a:lstStyle/>
        <a:p>
          <a:endParaRPr lang="en-US"/>
        </a:p>
      </dgm:t>
    </dgm:pt>
    <dgm:pt modelId="{763011B0-3995-E44B-9341-B7308B62B4F7}" type="pres">
      <dgm:prSet presAssocID="{BA5FAFFE-0517-FE46-BF90-76864E4F1360}" presName="connectorText" presStyleLbl="sibTrans1D1" presStyleIdx="6" presStyleCnt="11"/>
      <dgm:spPr/>
      <dgm:t>
        <a:bodyPr/>
        <a:lstStyle/>
        <a:p>
          <a:endParaRPr lang="en-US"/>
        </a:p>
      </dgm:t>
    </dgm:pt>
    <dgm:pt modelId="{FC1D839C-F051-8847-A400-0C8460059797}" type="pres">
      <dgm:prSet presAssocID="{CAD989CE-2681-A54E-A169-E91A1AC4C0EB}" presName="node" presStyleLbl="node1" presStyleIdx="7" presStyleCnt="12">
        <dgm:presLayoutVars>
          <dgm:bulletEnabled val="1"/>
        </dgm:presLayoutVars>
      </dgm:prSet>
      <dgm:spPr/>
      <dgm:t>
        <a:bodyPr/>
        <a:lstStyle/>
        <a:p>
          <a:endParaRPr lang="en-US"/>
        </a:p>
      </dgm:t>
    </dgm:pt>
    <dgm:pt modelId="{0F4070C3-43ED-9A48-A3F1-86F4AED5B838}" type="pres">
      <dgm:prSet presAssocID="{A4ED01DD-098E-894C-9692-DC838BF38FB2}" presName="sibTrans" presStyleLbl="sibTrans1D1" presStyleIdx="7" presStyleCnt="11"/>
      <dgm:spPr/>
      <dgm:t>
        <a:bodyPr/>
        <a:lstStyle/>
        <a:p>
          <a:endParaRPr lang="en-US"/>
        </a:p>
      </dgm:t>
    </dgm:pt>
    <dgm:pt modelId="{A59E6C0E-EE74-6246-8D0E-4D15D576565B}" type="pres">
      <dgm:prSet presAssocID="{A4ED01DD-098E-894C-9692-DC838BF38FB2}" presName="connectorText" presStyleLbl="sibTrans1D1" presStyleIdx="7" presStyleCnt="11"/>
      <dgm:spPr/>
      <dgm:t>
        <a:bodyPr/>
        <a:lstStyle/>
        <a:p>
          <a:endParaRPr lang="en-US"/>
        </a:p>
      </dgm:t>
    </dgm:pt>
    <dgm:pt modelId="{605EE28B-16F2-3B4C-8B95-DAF041622997}" type="pres">
      <dgm:prSet presAssocID="{920DE49E-C322-B041-8569-5D6CF1FBE1B1}" presName="node" presStyleLbl="node1" presStyleIdx="8" presStyleCnt="12">
        <dgm:presLayoutVars>
          <dgm:bulletEnabled val="1"/>
        </dgm:presLayoutVars>
      </dgm:prSet>
      <dgm:spPr/>
      <dgm:t>
        <a:bodyPr/>
        <a:lstStyle/>
        <a:p>
          <a:endParaRPr lang="en-US"/>
        </a:p>
      </dgm:t>
    </dgm:pt>
    <dgm:pt modelId="{C13EB4EF-2F30-554D-B6B1-40A5B53C0A69}" type="pres">
      <dgm:prSet presAssocID="{EABED7A3-F187-5F4B-896D-0AB848A82142}" presName="sibTrans" presStyleLbl="sibTrans1D1" presStyleIdx="8" presStyleCnt="11"/>
      <dgm:spPr/>
      <dgm:t>
        <a:bodyPr/>
        <a:lstStyle/>
        <a:p>
          <a:endParaRPr lang="en-US"/>
        </a:p>
      </dgm:t>
    </dgm:pt>
    <dgm:pt modelId="{B7E5BB4B-1A76-C54D-B510-0D8D11FB0D69}" type="pres">
      <dgm:prSet presAssocID="{EABED7A3-F187-5F4B-896D-0AB848A82142}" presName="connectorText" presStyleLbl="sibTrans1D1" presStyleIdx="8" presStyleCnt="11"/>
      <dgm:spPr/>
      <dgm:t>
        <a:bodyPr/>
        <a:lstStyle/>
        <a:p>
          <a:endParaRPr lang="en-US"/>
        </a:p>
      </dgm:t>
    </dgm:pt>
    <dgm:pt modelId="{2823B65D-1950-3445-8434-F6216FB8978C}" type="pres">
      <dgm:prSet presAssocID="{600956E0-BE38-1C45-83CD-87D7299E2FCF}" presName="node" presStyleLbl="node1" presStyleIdx="9" presStyleCnt="12">
        <dgm:presLayoutVars>
          <dgm:bulletEnabled val="1"/>
        </dgm:presLayoutVars>
      </dgm:prSet>
      <dgm:spPr/>
      <dgm:t>
        <a:bodyPr/>
        <a:lstStyle/>
        <a:p>
          <a:endParaRPr lang="en-US"/>
        </a:p>
      </dgm:t>
    </dgm:pt>
    <dgm:pt modelId="{F76C80D2-1BDF-574B-9C6D-8E97579540CE}" type="pres">
      <dgm:prSet presAssocID="{6B77D47E-E789-B64E-AFD1-35471B424651}" presName="sibTrans" presStyleLbl="sibTrans1D1" presStyleIdx="9" presStyleCnt="11"/>
      <dgm:spPr/>
      <dgm:t>
        <a:bodyPr/>
        <a:lstStyle/>
        <a:p>
          <a:endParaRPr lang="en-US"/>
        </a:p>
      </dgm:t>
    </dgm:pt>
    <dgm:pt modelId="{1967FA3D-5E22-7F47-AE5D-83393EA938DD}" type="pres">
      <dgm:prSet presAssocID="{6B77D47E-E789-B64E-AFD1-35471B424651}" presName="connectorText" presStyleLbl="sibTrans1D1" presStyleIdx="9" presStyleCnt="11"/>
      <dgm:spPr/>
      <dgm:t>
        <a:bodyPr/>
        <a:lstStyle/>
        <a:p>
          <a:endParaRPr lang="en-US"/>
        </a:p>
      </dgm:t>
    </dgm:pt>
    <dgm:pt modelId="{E81F5E4D-979C-4246-93CA-01DF3E2BC768}" type="pres">
      <dgm:prSet presAssocID="{C34120A7-6EEA-4E48-BCD8-16A788F159B3}" presName="node" presStyleLbl="node1" presStyleIdx="10" presStyleCnt="12">
        <dgm:presLayoutVars>
          <dgm:bulletEnabled val="1"/>
        </dgm:presLayoutVars>
      </dgm:prSet>
      <dgm:spPr/>
      <dgm:t>
        <a:bodyPr/>
        <a:lstStyle/>
        <a:p>
          <a:endParaRPr lang="en-US"/>
        </a:p>
      </dgm:t>
    </dgm:pt>
    <dgm:pt modelId="{4014903C-3C7D-7F41-9CBD-A1BF7D3E0904}" type="pres">
      <dgm:prSet presAssocID="{9B5ED5A1-9964-A842-BD2A-33873B899AF0}" presName="sibTrans" presStyleLbl="sibTrans1D1" presStyleIdx="10" presStyleCnt="11"/>
      <dgm:spPr/>
      <dgm:t>
        <a:bodyPr/>
        <a:lstStyle/>
        <a:p>
          <a:endParaRPr lang="en-US"/>
        </a:p>
      </dgm:t>
    </dgm:pt>
    <dgm:pt modelId="{AF55655D-4325-BD4F-B86F-4273EB12ED7E}" type="pres">
      <dgm:prSet presAssocID="{9B5ED5A1-9964-A842-BD2A-33873B899AF0}" presName="connectorText" presStyleLbl="sibTrans1D1" presStyleIdx="10" presStyleCnt="11"/>
      <dgm:spPr/>
      <dgm:t>
        <a:bodyPr/>
        <a:lstStyle/>
        <a:p>
          <a:endParaRPr lang="en-US"/>
        </a:p>
      </dgm:t>
    </dgm:pt>
    <dgm:pt modelId="{CAEEBF28-087C-1049-9551-F1B3DE08D5AB}" type="pres">
      <dgm:prSet presAssocID="{44BBF1D2-5241-504A-8CE4-B16468F6FA1B}" presName="node" presStyleLbl="node1" presStyleIdx="11" presStyleCnt="12">
        <dgm:presLayoutVars>
          <dgm:bulletEnabled val="1"/>
        </dgm:presLayoutVars>
      </dgm:prSet>
      <dgm:spPr/>
      <dgm:t>
        <a:bodyPr/>
        <a:lstStyle/>
        <a:p>
          <a:endParaRPr lang="en-US"/>
        </a:p>
      </dgm:t>
    </dgm:pt>
  </dgm:ptLst>
  <dgm:cxnLst>
    <dgm:cxn modelId="{46E6074A-EFF7-C040-BD19-ACED804F40AF}" type="presOf" srcId="{9B5ED5A1-9964-A842-BD2A-33873B899AF0}" destId="{AF55655D-4325-BD4F-B86F-4273EB12ED7E}" srcOrd="1" destOrd="0" presId="urn:microsoft.com/office/officeart/2005/8/layout/bProcess3"/>
    <dgm:cxn modelId="{70C83ADA-F827-454B-A5A2-8B8E9D7AD874}" srcId="{6B9850A9-4BEE-5A4B-9D0A-D0738B16AA98}" destId="{600956E0-BE38-1C45-83CD-87D7299E2FCF}" srcOrd="9" destOrd="0" parTransId="{75452FB6-E554-C34A-814A-3F2F207F62A2}" sibTransId="{6B77D47E-E789-B64E-AFD1-35471B424651}"/>
    <dgm:cxn modelId="{495A9482-E0C7-244B-9AC2-5BE71D060212}" type="presOf" srcId="{A8BA0E63-593E-6145-B007-53E8C1838736}" destId="{5D0E6184-945E-634F-B315-DCDB95B89BEE}" srcOrd="0" destOrd="0" presId="urn:microsoft.com/office/officeart/2005/8/layout/bProcess3"/>
    <dgm:cxn modelId="{C0053CE5-1AF1-FC42-9A27-49328B373711}" type="presOf" srcId="{EABED7A3-F187-5F4B-896D-0AB848A82142}" destId="{C13EB4EF-2F30-554D-B6B1-40A5B53C0A69}" srcOrd="0" destOrd="0" presId="urn:microsoft.com/office/officeart/2005/8/layout/bProcess3"/>
    <dgm:cxn modelId="{BAC75ED8-65D3-1944-B9E2-06B386215739}" type="presOf" srcId="{C34120A7-6EEA-4E48-BCD8-16A788F159B3}" destId="{E81F5E4D-979C-4246-93CA-01DF3E2BC768}" srcOrd="0" destOrd="0" presId="urn:microsoft.com/office/officeart/2005/8/layout/bProcess3"/>
    <dgm:cxn modelId="{47B4EF44-AA62-0642-9F2A-BBF5B0207BD1}" type="presOf" srcId="{CAD989CE-2681-A54E-A169-E91A1AC4C0EB}" destId="{FC1D839C-F051-8847-A400-0C8460059797}" srcOrd="0" destOrd="0" presId="urn:microsoft.com/office/officeart/2005/8/layout/bProcess3"/>
    <dgm:cxn modelId="{E2017701-2D6E-D64C-BEA6-93DDE7A06A78}" type="presOf" srcId="{EABED7A3-F187-5F4B-896D-0AB848A82142}" destId="{B7E5BB4B-1A76-C54D-B510-0D8D11FB0D69}" srcOrd="1" destOrd="0" presId="urn:microsoft.com/office/officeart/2005/8/layout/bProcess3"/>
    <dgm:cxn modelId="{C1C5AEBB-BCFC-C146-8E01-913791A5336D}" type="presOf" srcId="{A4ED01DD-098E-894C-9692-DC838BF38FB2}" destId="{0F4070C3-43ED-9A48-A3F1-86F4AED5B838}" srcOrd="0" destOrd="0" presId="urn:microsoft.com/office/officeart/2005/8/layout/bProcess3"/>
    <dgm:cxn modelId="{497FAE0D-0B05-114D-95CA-D7263FF4CEDA}" type="presOf" srcId="{757F5BAF-B1E0-CA4A-A137-1CD6FB34C67F}" destId="{84596EF3-CE60-CB46-B90D-5B9364202FD5}" srcOrd="1" destOrd="0" presId="urn:microsoft.com/office/officeart/2005/8/layout/bProcess3"/>
    <dgm:cxn modelId="{1B139F9B-1887-2C4C-9BD9-EB39F76E19BE}" srcId="{6B9850A9-4BEE-5A4B-9D0A-D0738B16AA98}" destId="{C34120A7-6EEA-4E48-BCD8-16A788F159B3}" srcOrd="10" destOrd="0" parTransId="{8BEBC14E-B005-9245-9AC1-502FF4D15FAD}" sibTransId="{9B5ED5A1-9964-A842-BD2A-33873B899AF0}"/>
    <dgm:cxn modelId="{354AAB23-41EE-9B48-9307-FE7AE17D2ACE}" type="presOf" srcId="{167B1E42-6516-EE45-9123-6506BBD09FF8}" destId="{DCA98DE2-8B67-6A48-9858-ED18AC5DAC55}" srcOrd="0" destOrd="0" presId="urn:microsoft.com/office/officeart/2005/8/layout/bProcess3"/>
    <dgm:cxn modelId="{792901E4-AFFF-D049-908A-2277AFD8F154}" type="presOf" srcId="{6B77D47E-E789-B64E-AFD1-35471B424651}" destId="{1967FA3D-5E22-7F47-AE5D-83393EA938DD}" srcOrd="1" destOrd="0" presId="urn:microsoft.com/office/officeart/2005/8/layout/bProcess3"/>
    <dgm:cxn modelId="{B187B1FE-8445-AF4D-9FBA-3E055CF76488}" type="presOf" srcId="{4D218E9F-D3A5-9243-9AF4-40BC256F2AD6}" destId="{DCB486C2-18B8-594D-801E-2639EF66B926}" srcOrd="0" destOrd="0" presId="urn:microsoft.com/office/officeart/2005/8/layout/bProcess3"/>
    <dgm:cxn modelId="{0E41F4E6-C98F-1443-AF0A-C9A83AAB81D0}" srcId="{6B9850A9-4BEE-5A4B-9D0A-D0738B16AA98}" destId="{A8BA0E63-593E-6145-B007-53E8C1838736}" srcOrd="1" destOrd="0" parTransId="{0D9B7D26-4487-3940-9563-A1273A93D74D}" sibTransId="{1E52D035-154A-3A43-9325-6AC1AEB5548B}"/>
    <dgm:cxn modelId="{74E2AC1B-1F8D-DB45-954E-38C3A72C26BF}" type="presOf" srcId="{EB325220-4360-694E-A92A-8FEA69F4064A}" destId="{56BDC397-DF15-3F43-A0B6-43F137EF24E2}" srcOrd="0" destOrd="0" presId="urn:microsoft.com/office/officeart/2005/8/layout/bProcess3"/>
    <dgm:cxn modelId="{757C2CB6-4147-4F4F-97AC-B07556FFAD7D}" type="presOf" srcId="{6075E90B-902E-114F-B86E-59318EA74899}" destId="{A2197585-AC06-3741-A22B-B9DD3CE74ABC}" srcOrd="0" destOrd="0" presId="urn:microsoft.com/office/officeart/2005/8/layout/bProcess3"/>
    <dgm:cxn modelId="{C1518FA5-EEE8-6347-AD2F-BE5D850FAEBA}" type="presOf" srcId="{BA5FAFFE-0517-FE46-BF90-76864E4F1360}" destId="{763011B0-3995-E44B-9341-B7308B62B4F7}" srcOrd="1" destOrd="0" presId="urn:microsoft.com/office/officeart/2005/8/layout/bProcess3"/>
    <dgm:cxn modelId="{3428C307-1B94-054C-A6DB-2DC722C1EE4B}" type="presOf" srcId="{6B77D47E-E789-B64E-AFD1-35471B424651}" destId="{F76C80D2-1BDF-574B-9C6D-8E97579540CE}" srcOrd="0" destOrd="0" presId="urn:microsoft.com/office/officeart/2005/8/layout/bProcess3"/>
    <dgm:cxn modelId="{9EA970FD-ABB0-EF4B-8D26-472481D0D80B}" type="presOf" srcId="{6075E90B-902E-114F-B86E-59318EA74899}" destId="{7032E30C-8B25-F446-B321-93F8F226A131}" srcOrd="1" destOrd="0" presId="urn:microsoft.com/office/officeart/2005/8/layout/bProcess3"/>
    <dgm:cxn modelId="{2A0BC1DD-B1EC-C742-8519-AEFC6949FACF}" type="presOf" srcId="{13337356-C1BB-D04A-8494-DECF9F8523B3}" destId="{0DBD3F2B-F6A5-9549-B057-E92C164BB02F}" srcOrd="1" destOrd="0" presId="urn:microsoft.com/office/officeart/2005/8/layout/bProcess3"/>
    <dgm:cxn modelId="{1A0F452B-3B6A-0744-BB34-ECCF0E5DACD0}" type="presOf" srcId="{1E52D035-154A-3A43-9325-6AC1AEB5548B}" destId="{3C8A3898-2EB0-F44D-8A96-ACEB578E09D1}" srcOrd="1" destOrd="0" presId="urn:microsoft.com/office/officeart/2005/8/layout/bProcess3"/>
    <dgm:cxn modelId="{3D9AD4FE-AC22-614D-8597-936C841D8C56}" type="presOf" srcId="{44BBF1D2-5241-504A-8CE4-B16468F6FA1B}" destId="{CAEEBF28-087C-1049-9551-F1B3DE08D5AB}" srcOrd="0" destOrd="0" presId="urn:microsoft.com/office/officeart/2005/8/layout/bProcess3"/>
    <dgm:cxn modelId="{048B2EF4-6949-9144-83F4-00823D9ACCBE}" type="presOf" srcId="{A4ED01DD-098E-894C-9692-DC838BF38FB2}" destId="{A59E6C0E-EE74-6246-8D0E-4D15D576565B}" srcOrd="1" destOrd="0" presId="urn:microsoft.com/office/officeart/2005/8/layout/bProcess3"/>
    <dgm:cxn modelId="{1278084F-0FE7-574A-B0C8-80D086D46299}" srcId="{6B9850A9-4BEE-5A4B-9D0A-D0738B16AA98}" destId="{CAD989CE-2681-A54E-A169-E91A1AC4C0EB}" srcOrd="7" destOrd="0" parTransId="{8CDF3702-6B8F-F646-8827-EF90BCA5DF48}" sibTransId="{A4ED01DD-098E-894C-9692-DC838BF38FB2}"/>
    <dgm:cxn modelId="{C270458C-77B4-DB40-85EE-928A246A643C}" srcId="{6B9850A9-4BEE-5A4B-9D0A-D0738B16AA98}" destId="{39844C66-6073-7648-AFF3-4EF6103F23DF}" srcOrd="5" destOrd="0" parTransId="{0177D7CF-B862-604C-B647-E85306A2FADE}" sibTransId="{757F5BAF-B1E0-CA4A-A137-1CD6FB34C67F}"/>
    <dgm:cxn modelId="{E2B94D39-FB2E-DB4C-9D9C-2B0E8FCE49B8}" type="presOf" srcId="{0E2855E8-4859-4844-A90E-1F884FD0CDC3}" destId="{864E7256-697D-E247-83F4-52AB7ADDF1BA}" srcOrd="0" destOrd="0" presId="urn:microsoft.com/office/officeart/2005/8/layout/bProcess3"/>
    <dgm:cxn modelId="{D0CF70A4-15CE-0C41-A04D-9FE949718477}" type="presOf" srcId="{757F5BAF-B1E0-CA4A-A137-1CD6FB34C67F}" destId="{72692535-D636-5E4C-81A7-3F105CE5F12A}" srcOrd="0" destOrd="0" presId="urn:microsoft.com/office/officeart/2005/8/layout/bProcess3"/>
    <dgm:cxn modelId="{1F0971EA-1265-AA45-9857-9204922A9068}" type="presOf" srcId="{39844C66-6073-7648-AFF3-4EF6103F23DF}" destId="{0C3E9826-751F-9A4B-B040-91910B4A856C}" srcOrd="0" destOrd="0" presId="urn:microsoft.com/office/officeart/2005/8/layout/bProcess3"/>
    <dgm:cxn modelId="{0EC37D08-2447-CB49-A4AC-3E0226DA4DE2}" type="presOf" srcId="{6B9850A9-4BEE-5A4B-9D0A-D0738B16AA98}" destId="{44F074BD-3DE6-B441-B0C3-853AAFBA8746}" srcOrd="0" destOrd="0" presId="urn:microsoft.com/office/officeart/2005/8/layout/bProcess3"/>
    <dgm:cxn modelId="{63BB1CE0-32E2-2946-B011-F7C0C47036F9}" srcId="{6B9850A9-4BEE-5A4B-9D0A-D0738B16AA98}" destId="{920DE49E-C322-B041-8569-5D6CF1FBE1B1}" srcOrd="8" destOrd="0" parTransId="{F7027186-3102-564C-A7B6-83BC97A4B976}" sibTransId="{EABED7A3-F187-5F4B-896D-0AB848A82142}"/>
    <dgm:cxn modelId="{79A5824C-2511-724A-939A-4480F65FB47F}" type="presOf" srcId="{167B1E42-6516-EE45-9123-6506BBD09FF8}" destId="{F956CD2B-1CED-1B44-ABF8-EBF6BB9A0C49}" srcOrd="1" destOrd="0" presId="urn:microsoft.com/office/officeart/2005/8/layout/bProcess3"/>
    <dgm:cxn modelId="{1CD6D17C-4C0E-E747-9A1F-A82D6E2119B4}" type="presOf" srcId="{9B5ED5A1-9964-A842-BD2A-33873B899AF0}" destId="{4014903C-3C7D-7F41-9CBD-A1BF7D3E0904}" srcOrd="0" destOrd="0" presId="urn:microsoft.com/office/officeart/2005/8/layout/bProcess3"/>
    <dgm:cxn modelId="{8D8C6359-6692-0E40-A68A-8090ACB57DE3}" srcId="{6B9850A9-4BEE-5A4B-9D0A-D0738B16AA98}" destId="{F04AD8BE-8DB5-4441-AC8D-5B2312A6F6CA}" srcOrd="6" destOrd="0" parTransId="{DB247740-BDBB-7341-A006-9AAC8291A757}" sibTransId="{BA5FAFFE-0517-FE46-BF90-76864E4F1360}"/>
    <dgm:cxn modelId="{151748B1-ACDD-564C-8E3E-0F535E319F4F}" srcId="{6B9850A9-4BEE-5A4B-9D0A-D0738B16AA98}" destId="{EB325220-4360-694E-A92A-8FEA69F4064A}" srcOrd="3" destOrd="0" parTransId="{65D78B00-B7FD-A64E-945B-67BEED92E87D}" sibTransId="{167B1E42-6516-EE45-9123-6506BBD09FF8}"/>
    <dgm:cxn modelId="{0D9E94A3-CC05-AA41-8CE7-1105AE195343}" type="presOf" srcId="{13337356-C1BB-D04A-8494-DECF9F8523B3}" destId="{D08FD7BA-BA76-0243-A666-8ED30E2CD1BE}" srcOrd="0" destOrd="0" presId="urn:microsoft.com/office/officeart/2005/8/layout/bProcess3"/>
    <dgm:cxn modelId="{3C4848C4-C84B-CE45-B797-F9C64A3F6C13}" srcId="{6B9850A9-4BEE-5A4B-9D0A-D0738B16AA98}" destId="{08A3A0C1-4F92-7545-B93A-81211273E9B9}" srcOrd="4" destOrd="0" parTransId="{217A318C-8B17-AB41-A81F-7068315ECA42}" sibTransId="{0E2855E8-4859-4844-A90E-1F884FD0CDC3}"/>
    <dgm:cxn modelId="{7D299DC1-6F50-CD41-833F-4D30B2F138E6}" type="presOf" srcId="{600956E0-BE38-1C45-83CD-87D7299E2FCF}" destId="{2823B65D-1950-3445-8434-F6216FB8978C}" srcOrd="0" destOrd="0" presId="urn:microsoft.com/office/officeart/2005/8/layout/bProcess3"/>
    <dgm:cxn modelId="{6066951B-01B1-F648-A85A-BB0B4404644A}" type="presOf" srcId="{F04AD8BE-8DB5-4441-AC8D-5B2312A6F6CA}" destId="{EE9851B8-ACFA-F44A-A62F-57FF6450509F}" srcOrd="0" destOrd="0" presId="urn:microsoft.com/office/officeart/2005/8/layout/bProcess3"/>
    <dgm:cxn modelId="{BFBDC85F-7019-4245-9DAE-F84FA9143123}" srcId="{6B9850A9-4BEE-5A4B-9D0A-D0738B16AA98}" destId="{4D218E9F-D3A5-9243-9AF4-40BC256F2AD6}" srcOrd="2" destOrd="0" parTransId="{F18DC5A3-92A2-8F4A-9E61-00AC611DF063}" sibTransId="{6075E90B-902E-114F-B86E-59318EA74899}"/>
    <dgm:cxn modelId="{4F177FF5-C26A-C44C-8C39-57865F3646C9}" type="presOf" srcId="{BA5FAFFE-0517-FE46-BF90-76864E4F1360}" destId="{A7F81BA1-EC03-E54A-AB6C-1E857B98F747}" srcOrd="0" destOrd="0" presId="urn:microsoft.com/office/officeart/2005/8/layout/bProcess3"/>
    <dgm:cxn modelId="{D86449BF-DEA4-DF4C-B942-F4C0635756B8}" srcId="{6B9850A9-4BEE-5A4B-9D0A-D0738B16AA98}" destId="{44BBF1D2-5241-504A-8CE4-B16468F6FA1B}" srcOrd="11" destOrd="0" parTransId="{895A1C55-D6EC-7148-A89F-C7E501E0D5F2}" sibTransId="{EE40AD63-7424-CF45-A02D-9B275AA80D29}"/>
    <dgm:cxn modelId="{F52AB4E0-2640-474D-A0F1-A9C4D7C30CDF}" type="presOf" srcId="{0E2855E8-4859-4844-A90E-1F884FD0CDC3}" destId="{0F2CA4BE-99AD-6945-A986-B3FBFAD5F772}" srcOrd="1" destOrd="0" presId="urn:microsoft.com/office/officeart/2005/8/layout/bProcess3"/>
    <dgm:cxn modelId="{17160F5E-56E1-C54D-A6DA-FE1D28303012}" type="presOf" srcId="{07E3398F-8E7B-2D42-9C37-0032A699D40B}" destId="{09A51EC4-A052-DD45-A95C-FD4FE799D776}" srcOrd="0" destOrd="0" presId="urn:microsoft.com/office/officeart/2005/8/layout/bProcess3"/>
    <dgm:cxn modelId="{CF5D9B55-9C2D-6B4B-B1EC-791D900B3888}" type="presOf" srcId="{920DE49E-C322-B041-8569-5D6CF1FBE1B1}" destId="{605EE28B-16F2-3B4C-8B95-DAF041622997}" srcOrd="0" destOrd="0" presId="urn:microsoft.com/office/officeart/2005/8/layout/bProcess3"/>
    <dgm:cxn modelId="{D2D13298-09DB-3B40-AB2F-6A12B45A2AB2}" srcId="{6B9850A9-4BEE-5A4B-9D0A-D0738B16AA98}" destId="{07E3398F-8E7B-2D42-9C37-0032A699D40B}" srcOrd="0" destOrd="0" parTransId="{3E9323E1-8450-EF4B-9FC9-F03599EE59CD}" sibTransId="{13337356-C1BB-D04A-8494-DECF9F8523B3}"/>
    <dgm:cxn modelId="{3601A462-6043-8744-A45E-3309DCE679A2}" type="presOf" srcId="{08A3A0C1-4F92-7545-B93A-81211273E9B9}" destId="{CD1A0C1E-660B-254B-95F5-385F573A611F}" srcOrd="0" destOrd="0" presId="urn:microsoft.com/office/officeart/2005/8/layout/bProcess3"/>
    <dgm:cxn modelId="{8CD40A32-A498-7C4E-9B5C-6F07178DC9BA}" type="presOf" srcId="{1E52D035-154A-3A43-9325-6AC1AEB5548B}" destId="{17C9093F-A8ED-764C-8724-60CD012DB0D0}" srcOrd="0" destOrd="0" presId="urn:microsoft.com/office/officeart/2005/8/layout/bProcess3"/>
    <dgm:cxn modelId="{ACD47E6A-7B67-F34C-86FE-62F419F16DB5}" type="presParOf" srcId="{44F074BD-3DE6-B441-B0C3-853AAFBA8746}" destId="{09A51EC4-A052-DD45-A95C-FD4FE799D776}" srcOrd="0" destOrd="0" presId="urn:microsoft.com/office/officeart/2005/8/layout/bProcess3"/>
    <dgm:cxn modelId="{3668CB85-F3B5-6544-89F2-E0579B4A94EE}" type="presParOf" srcId="{44F074BD-3DE6-B441-B0C3-853AAFBA8746}" destId="{D08FD7BA-BA76-0243-A666-8ED30E2CD1BE}" srcOrd="1" destOrd="0" presId="urn:microsoft.com/office/officeart/2005/8/layout/bProcess3"/>
    <dgm:cxn modelId="{BAE46905-55DD-F44F-A1A9-BA1A1FADECA2}" type="presParOf" srcId="{D08FD7BA-BA76-0243-A666-8ED30E2CD1BE}" destId="{0DBD3F2B-F6A5-9549-B057-E92C164BB02F}" srcOrd="0" destOrd="0" presId="urn:microsoft.com/office/officeart/2005/8/layout/bProcess3"/>
    <dgm:cxn modelId="{94A94C82-AFF1-D945-A3A2-7239C866C6E1}" type="presParOf" srcId="{44F074BD-3DE6-B441-B0C3-853AAFBA8746}" destId="{5D0E6184-945E-634F-B315-DCDB95B89BEE}" srcOrd="2" destOrd="0" presId="urn:microsoft.com/office/officeart/2005/8/layout/bProcess3"/>
    <dgm:cxn modelId="{D1CB9D47-74BA-3A4D-B01F-34E1C2684C05}" type="presParOf" srcId="{44F074BD-3DE6-B441-B0C3-853AAFBA8746}" destId="{17C9093F-A8ED-764C-8724-60CD012DB0D0}" srcOrd="3" destOrd="0" presId="urn:microsoft.com/office/officeart/2005/8/layout/bProcess3"/>
    <dgm:cxn modelId="{72D925E2-D348-C048-953F-0023FDF3BF48}" type="presParOf" srcId="{17C9093F-A8ED-764C-8724-60CD012DB0D0}" destId="{3C8A3898-2EB0-F44D-8A96-ACEB578E09D1}" srcOrd="0" destOrd="0" presId="urn:microsoft.com/office/officeart/2005/8/layout/bProcess3"/>
    <dgm:cxn modelId="{AE6378AF-78C0-004E-8D40-156C4B2E30B3}" type="presParOf" srcId="{44F074BD-3DE6-B441-B0C3-853AAFBA8746}" destId="{DCB486C2-18B8-594D-801E-2639EF66B926}" srcOrd="4" destOrd="0" presId="urn:microsoft.com/office/officeart/2005/8/layout/bProcess3"/>
    <dgm:cxn modelId="{D423E8F7-A188-6542-AB9C-1D0EA36720F9}" type="presParOf" srcId="{44F074BD-3DE6-B441-B0C3-853AAFBA8746}" destId="{A2197585-AC06-3741-A22B-B9DD3CE74ABC}" srcOrd="5" destOrd="0" presId="urn:microsoft.com/office/officeart/2005/8/layout/bProcess3"/>
    <dgm:cxn modelId="{D6650FBD-1041-7340-8452-39A37A514C5A}" type="presParOf" srcId="{A2197585-AC06-3741-A22B-B9DD3CE74ABC}" destId="{7032E30C-8B25-F446-B321-93F8F226A131}" srcOrd="0" destOrd="0" presId="urn:microsoft.com/office/officeart/2005/8/layout/bProcess3"/>
    <dgm:cxn modelId="{636E9481-B9F5-7A47-A120-F769FFEF0E43}" type="presParOf" srcId="{44F074BD-3DE6-B441-B0C3-853AAFBA8746}" destId="{56BDC397-DF15-3F43-A0B6-43F137EF24E2}" srcOrd="6" destOrd="0" presId="urn:microsoft.com/office/officeart/2005/8/layout/bProcess3"/>
    <dgm:cxn modelId="{E6B80E21-C874-AF4B-9F39-6FBE0540DD34}" type="presParOf" srcId="{44F074BD-3DE6-B441-B0C3-853AAFBA8746}" destId="{DCA98DE2-8B67-6A48-9858-ED18AC5DAC55}" srcOrd="7" destOrd="0" presId="urn:microsoft.com/office/officeart/2005/8/layout/bProcess3"/>
    <dgm:cxn modelId="{BB1A8695-5E06-9B45-A946-2CFD2E94B8DE}" type="presParOf" srcId="{DCA98DE2-8B67-6A48-9858-ED18AC5DAC55}" destId="{F956CD2B-1CED-1B44-ABF8-EBF6BB9A0C49}" srcOrd="0" destOrd="0" presId="urn:microsoft.com/office/officeart/2005/8/layout/bProcess3"/>
    <dgm:cxn modelId="{490F8B6E-5FC0-2F4D-9DF1-A3E93CD64C4D}" type="presParOf" srcId="{44F074BD-3DE6-B441-B0C3-853AAFBA8746}" destId="{CD1A0C1E-660B-254B-95F5-385F573A611F}" srcOrd="8" destOrd="0" presId="urn:microsoft.com/office/officeart/2005/8/layout/bProcess3"/>
    <dgm:cxn modelId="{6BF03F7F-B2B0-D549-8DCD-50CEE3A71A16}" type="presParOf" srcId="{44F074BD-3DE6-B441-B0C3-853AAFBA8746}" destId="{864E7256-697D-E247-83F4-52AB7ADDF1BA}" srcOrd="9" destOrd="0" presId="urn:microsoft.com/office/officeart/2005/8/layout/bProcess3"/>
    <dgm:cxn modelId="{3168A0AE-37C9-3C40-8FEA-5AFB5C3E11A9}" type="presParOf" srcId="{864E7256-697D-E247-83F4-52AB7ADDF1BA}" destId="{0F2CA4BE-99AD-6945-A986-B3FBFAD5F772}" srcOrd="0" destOrd="0" presId="urn:microsoft.com/office/officeart/2005/8/layout/bProcess3"/>
    <dgm:cxn modelId="{E85C4D06-578E-5547-ACD3-471180999711}" type="presParOf" srcId="{44F074BD-3DE6-B441-B0C3-853AAFBA8746}" destId="{0C3E9826-751F-9A4B-B040-91910B4A856C}" srcOrd="10" destOrd="0" presId="urn:microsoft.com/office/officeart/2005/8/layout/bProcess3"/>
    <dgm:cxn modelId="{8BF0F63D-DBA5-0142-916D-37F11D555745}" type="presParOf" srcId="{44F074BD-3DE6-B441-B0C3-853AAFBA8746}" destId="{72692535-D636-5E4C-81A7-3F105CE5F12A}" srcOrd="11" destOrd="0" presId="urn:microsoft.com/office/officeart/2005/8/layout/bProcess3"/>
    <dgm:cxn modelId="{C6078529-D99C-9143-B05B-6BEEDAC2F0DB}" type="presParOf" srcId="{72692535-D636-5E4C-81A7-3F105CE5F12A}" destId="{84596EF3-CE60-CB46-B90D-5B9364202FD5}" srcOrd="0" destOrd="0" presId="urn:microsoft.com/office/officeart/2005/8/layout/bProcess3"/>
    <dgm:cxn modelId="{B22023B8-A662-E94C-A67F-827EA2907FFD}" type="presParOf" srcId="{44F074BD-3DE6-B441-B0C3-853AAFBA8746}" destId="{EE9851B8-ACFA-F44A-A62F-57FF6450509F}" srcOrd="12" destOrd="0" presId="urn:microsoft.com/office/officeart/2005/8/layout/bProcess3"/>
    <dgm:cxn modelId="{797C2C43-E449-6546-A8D6-3CD6CF97BFCA}" type="presParOf" srcId="{44F074BD-3DE6-B441-B0C3-853AAFBA8746}" destId="{A7F81BA1-EC03-E54A-AB6C-1E857B98F747}" srcOrd="13" destOrd="0" presId="urn:microsoft.com/office/officeart/2005/8/layout/bProcess3"/>
    <dgm:cxn modelId="{AD33ED80-AA59-854B-964A-9B1D886DD497}" type="presParOf" srcId="{A7F81BA1-EC03-E54A-AB6C-1E857B98F747}" destId="{763011B0-3995-E44B-9341-B7308B62B4F7}" srcOrd="0" destOrd="0" presId="urn:microsoft.com/office/officeart/2005/8/layout/bProcess3"/>
    <dgm:cxn modelId="{0B17B359-7ADF-5249-8808-449CD9E3E150}" type="presParOf" srcId="{44F074BD-3DE6-B441-B0C3-853AAFBA8746}" destId="{FC1D839C-F051-8847-A400-0C8460059797}" srcOrd="14" destOrd="0" presId="urn:microsoft.com/office/officeart/2005/8/layout/bProcess3"/>
    <dgm:cxn modelId="{B11BE594-D76E-014F-8A45-C093A3388052}" type="presParOf" srcId="{44F074BD-3DE6-B441-B0C3-853AAFBA8746}" destId="{0F4070C3-43ED-9A48-A3F1-86F4AED5B838}" srcOrd="15" destOrd="0" presId="urn:microsoft.com/office/officeart/2005/8/layout/bProcess3"/>
    <dgm:cxn modelId="{5E666DDF-B5D9-0A40-9016-F77139E98707}" type="presParOf" srcId="{0F4070C3-43ED-9A48-A3F1-86F4AED5B838}" destId="{A59E6C0E-EE74-6246-8D0E-4D15D576565B}" srcOrd="0" destOrd="0" presId="urn:microsoft.com/office/officeart/2005/8/layout/bProcess3"/>
    <dgm:cxn modelId="{DD3C67B0-EA87-0243-8CB4-8228B2C62D30}" type="presParOf" srcId="{44F074BD-3DE6-B441-B0C3-853AAFBA8746}" destId="{605EE28B-16F2-3B4C-8B95-DAF041622997}" srcOrd="16" destOrd="0" presId="urn:microsoft.com/office/officeart/2005/8/layout/bProcess3"/>
    <dgm:cxn modelId="{848154EF-5578-924C-8EE8-B4440A0CE58E}" type="presParOf" srcId="{44F074BD-3DE6-B441-B0C3-853AAFBA8746}" destId="{C13EB4EF-2F30-554D-B6B1-40A5B53C0A69}" srcOrd="17" destOrd="0" presId="urn:microsoft.com/office/officeart/2005/8/layout/bProcess3"/>
    <dgm:cxn modelId="{A2CA162D-6F4E-C04E-802E-F838C6DDCDB8}" type="presParOf" srcId="{C13EB4EF-2F30-554D-B6B1-40A5B53C0A69}" destId="{B7E5BB4B-1A76-C54D-B510-0D8D11FB0D69}" srcOrd="0" destOrd="0" presId="urn:microsoft.com/office/officeart/2005/8/layout/bProcess3"/>
    <dgm:cxn modelId="{C9225C6B-6959-1C4E-B338-8392EA4F9957}" type="presParOf" srcId="{44F074BD-3DE6-B441-B0C3-853AAFBA8746}" destId="{2823B65D-1950-3445-8434-F6216FB8978C}" srcOrd="18" destOrd="0" presId="urn:microsoft.com/office/officeart/2005/8/layout/bProcess3"/>
    <dgm:cxn modelId="{DF5D5879-734A-094D-A7E7-6E6739200B29}" type="presParOf" srcId="{44F074BD-3DE6-B441-B0C3-853AAFBA8746}" destId="{F76C80D2-1BDF-574B-9C6D-8E97579540CE}" srcOrd="19" destOrd="0" presId="urn:microsoft.com/office/officeart/2005/8/layout/bProcess3"/>
    <dgm:cxn modelId="{06D8AC69-091E-334B-9697-14CCCDE50E5E}" type="presParOf" srcId="{F76C80D2-1BDF-574B-9C6D-8E97579540CE}" destId="{1967FA3D-5E22-7F47-AE5D-83393EA938DD}" srcOrd="0" destOrd="0" presId="urn:microsoft.com/office/officeart/2005/8/layout/bProcess3"/>
    <dgm:cxn modelId="{B2A9935C-6B64-5044-AE00-E1FC61D14368}" type="presParOf" srcId="{44F074BD-3DE6-B441-B0C3-853AAFBA8746}" destId="{E81F5E4D-979C-4246-93CA-01DF3E2BC768}" srcOrd="20" destOrd="0" presId="urn:microsoft.com/office/officeart/2005/8/layout/bProcess3"/>
    <dgm:cxn modelId="{774EB74A-95D4-2645-BD4D-D80002BD2D4B}" type="presParOf" srcId="{44F074BD-3DE6-B441-B0C3-853AAFBA8746}" destId="{4014903C-3C7D-7F41-9CBD-A1BF7D3E0904}" srcOrd="21" destOrd="0" presId="urn:microsoft.com/office/officeart/2005/8/layout/bProcess3"/>
    <dgm:cxn modelId="{1485FBCC-E105-154E-9EDF-97D99B06400D}" type="presParOf" srcId="{4014903C-3C7D-7F41-9CBD-A1BF7D3E0904}" destId="{AF55655D-4325-BD4F-B86F-4273EB12ED7E}" srcOrd="0" destOrd="0" presId="urn:microsoft.com/office/officeart/2005/8/layout/bProcess3"/>
    <dgm:cxn modelId="{D1E89307-0121-414C-80AD-75A908D676C6}" type="presParOf" srcId="{44F074BD-3DE6-B441-B0C3-853AAFBA8746}" destId="{CAEEBF28-087C-1049-9551-F1B3DE08D5AB}"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966455-CC6A-AA44-B1D5-F48904E1EA9F}"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899F694D-715A-114C-9C4F-B84C86D5F030}">
      <dgm:prSet phldrT="[Text]" custT="1"/>
      <dgm:spPr/>
      <dgm:t>
        <a:bodyPr/>
        <a:lstStyle/>
        <a:p>
          <a:r>
            <a:rPr lang="en-US" sz="2000" b="1" i="0" dirty="0" smtClean="0">
              <a:latin typeface="+mj-lt"/>
            </a:rPr>
            <a:t>Year 1</a:t>
          </a:r>
          <a:br>
            <a:rPr lang="en-US" sz="2000" b="1" i="0" dirty="0" smtClean="0">
              <a:latin typeface="+mj-lt"/>
            </a:rPr>
          </a:br>
          <a:r>
            <a:rPr lang="en-US" sz="2000" b="1" i="0" dirty="0" smtClean="0">
              <a:latin typeface="+mj-lt"/>
            </a:rPr>
            <a:t>2014 - 2015</a:t>
          </a:r>
          <a:endParaRPr lang="en-US" sz="2000" b="1" i="0" dirty="0">
            <a:latin typeface="+mj-lt"/>
          </a:endParaRPr>
        </a:p>
      </dgm:t>
    </dgm:pt>
    <dgm:pt modelId="{B2E3B505-AE96-4245-989E-91AAB0F19820}" type="parTrans" cxnId="{9A6E3718-C123-894D-925E-01717247CD45}">
      <dgm:prSet/>
      <dgm:spPr/>
      <dgm:t>
        <a:bodyPr/>
        <a:lstStyle/>
        <a:p>
          <a:endParaRPr lang="en-US" sz="2000"/>
        </a:p>
      </dgm:t>
    </dgm:pt>
    <dgm:pt modelId="{85DC057B-63CE-884E-8213-C9FD1FCF5936}" type="sibTrans" cxnId="{9A6E3718-C123-894D-925E-01717247CD45}">
      <dgm:prSet custT="1"/>
      <dgm:spPr/>
      <dgm:t>
        <a:bodyPr/>
        <a:lstStyle/>
        <a:p>
          <a:endParaRPr lang="en-US" sz="1600" dirty="0"/>
        </a:p>
      </dgm:t>
    </dgm:pt>
    <dgm:pt modelId="{2AAB9297-DDD4-8E4B-B5B7-9F77406FC5F8}">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000" dirty="0" smtClean="0"/>
            <a:t>Bridges and Structures</a:t>
          </a:r>
          <a:endParaRPr lang="en-US" sz="2000" dirty="0"/>
        </a:p>
      </dgm:t>
    </dgm:pt>
    <dgm:pt modelId="{401AB7C3-B55F-E645-84CE-F93DC4D038C6}" type="parTrans" cxnId="{74B5C937-BCA4-9C45-A11B-443FE67D9489}">
      <dgm:prSet/>
      <dgm:spPr/>
      <dgm:t>
        <a:bodyPr/>
        <a:lstStyle/>
        <a:p>
          <a:endParaRPr lang="en-US" sz="2000"/>
        </a:p>
      </dgm:t>
    </dgm:pt>
    <dgm:pt modelId="{95D66154-66D7-D040-8B2C-D34DE32882A1}" type="sibTrans" cxnId="{74B5C937-BCA4-9C45-A11B-443FE67D9489}">
      <dgm:prSet/>
      <dgm:spPr/>
      <dgm:t>
        <a:bodyPr/>
        <a:lstStyle/>
        <a:p>
          <a:endParaRPr lang="en-US" sz="2000"/>
        </a:p>
      </dgm:t>
    </dgm:pt>
    <dgm:pt modelId="{DD977ED5-1450-E04A-B130-FAE5A05B6FFF}">
      <dgm:prSet phldrT="[Text]" custT="1"/>
      <dgm:spPr/>
      <dgm:t>
        <a:bodyPr/>
        <a:lstStyle/>
        <a:p>
          <a:r>
            <a:rPr lang="en-US" sz="2000" b="1" i="0" dirty="0" smtClean="0">
              <a:latin typeface="+mj-lt"/>
            </a:rPr>
            <a:t>Year 2</a:t>
          </a:r>
          <a:br>
            <a:rPr lang="en-US" sz="2000" b="1" i="0" dirty="0" smtClean="0">
              <a:latin typeface="+mj-lt"/>
            </a:rPr>
          </a:br>
          <a:r>
            <a:rPr lang="en-US" sz="2000" b="1" i="0" dirty="0" smtClean="0">
              <a:latin typeface="+mj-lt"/>
            </a:rPr>
            <a:t>2015 - 2016</a:t>
          </a:r>
          <a:endParaRPr lang="en-US" sz="2000" b="1" i="0" dirty="0">
            <a:latin typeface="+mj-lt"/>
          </a:endParaRPr>
        </a:p>
      </dgm:t>
    </dgm:pt>
    <dgm:pt modelId="{D92BFB9E-11EC-C545-A798-3B79AD821565}" type="parTrans" cxnId="{ABD10102-8EDB-2643-BB12-52A5ED4D1F9F}">
      <dgm:prSet/>
      <dgm:spPr/>
      <dgm:t>
        <a:bodyPr/>
        <a:lstStyle/>
        <a:p>
          <a:endParaRPr lang="en-US" sz="2000"/>
        </a:p>
      </dgm:t>
    </dgm:pt>
    <dgm:pt modelId="{5DDB6042-F04F-B949-BB26-F8C45EEF1C93}" type="sibTrans" cxnId="{ABD10102-8EDB-2643-BB12-52A5ED4D1F9F}">
      <dgm:prSet custT="1"/>
      <dgm:spPr/>
      <dgm:t>
        <a:bodyPr/>
        <a:lstStyle/>
        <a:p>
          <a:endParaRPr lang="en-US" sz="1600" dirty="0"/>
        </a:p>
      </dgm:t>
    </dgm:pt>
    <dgm:pt modelId="{9D96EFE3-0CC3-A648-BA47-CDC1DA40B684}">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000" dirty="0" smtClean="0"/>
            <a:t>Waterways </a:t>
          </a:r>
          <a:br>
            <a:rPr lang="en-US" sz="2000" dirty="0" smtClean="0"/>
          </a:br>
          <a:r>
            <a:rPr lang="en-US" sz="2000" dirty="0" smtClean="0"/>
            <a:t>and the Bay</a:t>
          </a:r>
          <a:endParaRPr lang="en-US" sz="2000" dirty="0"/>
        </a:p>
      </dgm:t>
    </dgm:pt>
    <dgm:pt modelId="{B5B4CB45-C863-BF4B-8C9B-1B0414D8889E}" type="parTrans" cxnId="{954A24A9-ADB5-7E43-A6AD-CD6E0B4C0AC9}">
      <dgm:prSet/>
      <dgm:spPr/>
      <dgm:t>
        <a:bodyPr/>
        <a:lstStyle/>
        <a:p>
          <a:endParaRPr lang="en-US" sz="2000"/>
        </a:p>
      </dgm:t>
    </dgm:pt>
    <dgm:pt modelId="{FD262CD3-E3EF-7946-B9DD-F6B9E85C3A32}" type="sibTrans" cxnId="{954A24A9-ADB5-7E43-A6AD-CD6E0B4C0AC9}">
      <dgm:prSet/>
      <dgm:spPr/>
      <dgm:t>
        <a:bodyPr/>
        <a:lstStyle/>
        <a:p>
          <a:endParaRPr lang="en-US" sz="2000"/>
        </a:p>
      </dgm:t>
    </dgm:pt>
    <dgm:pt modelId="{935E4AC2-056B-8F45-BBF0-3022D799C29F}">
      <dgm:prSet phldrT="[Text]" custT="1"/>
      <dgm:spPr/>
      <dgm:t>
        <a:bodyPr/>
        <a:lstStyle/>
        <a:p>
          <a:r>
            <a:rPr lang="en-US" sz="2000" b="1" i="0" dirty="0" smtClean="0">
              <a:latin typeface="+mj-lt"/>
            </a:rPr>
            <a:t>Year 3</a:t>
          </a:r>
          <a:br>
            <a:rPr lang="en-US" sz="2000" b="1" i="0" dirty="0" smtClean="0">
              <a:latin typeface="+mj-lt"/>
            </a:rPr>
          </a:br>
          <a:r>
            <a:rPr lang="en-US" sz="2000" b="1" i="0" dirty="0" smtClean="0">
              <a:latin typeface="+mj-lt"/>
            </a:rPr>
            <a:t>2016 - 2017</a:t>
          </a:r>
          <a:endParaRPr lang="en-US" sz="2000" b="1" i="0" dirty="0">
            <a:latin typeface="+mj-lt"/>
          </a:endParaRPr>
        </a:p>
      </dgm:t>
    </dgm:pt>
    <dgm:pt modelId="{44A51037-B691-F145-A0DA-1A1DDF38016D}" type="parTrans" cxnId="{93DE08FF-4D48-DD4F-AB38-88073B2E9DFC}">
      <dgm:prSet/>
      <dgm:spPr/>
      <dgm:t>
        <a:bodyPr/>
        <a:lstStyle/>
        <a:p>
          <a:endParaRPr lang="en-US" sz="2000"/>
        </a:p>
      </dgm:t>
    </dgm:pt>
    <dgm:pt modelId="{A32653AC-1EBF-3D46-8887-5E9FB7C133E9}" type="sibTrans" cxnId="{93DE08FF-4D48-DD4F-AB38-88073B2E9DFC}">
      <dgm:prSet/>
      <dgm:spPr/>
      <dgm:t>
        <a:bodyPr/>
        <a:lstStyle/>
        <a:p>
          <a:endParaRPr lang="en-US" sz="2000"/>
        </a:p>
      </dgm:t>
    </dgm:pt>
    <dgm:pt modelId="{06FC5830-BEBD-5641-A91B-99E022374C19}">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2000" dirty="0" smtClean="0"/>
            <a:t>Movement and Transportation</a:t>
          </a:r>
          <a:endParaRPr lang="en-US" sz="2000" dirty="0"/>
        </a:p>
      </dgm:t>
    </dgm:pt>
    <dgm:pt modelId="{EAADCD72-2ABB-0347-BA49-D188FFEFC3CF}" type="parTrans" cxnId="{335F11BE-AC57-454A-B043-28D5CC789E69}">
      <dgm:prSet/>
      <dgm:spPr/>
      <dgm:t>
        <a:bodyPr/>
        <a:lstStyle/>
        <a:p>
          <a:endParaRPr lang="en-US" sz="2000"/>
        </a:p>
      </dgm:t>
    </dgm:pt>
    <dgm:pt modelId="{B9E50408-E10D-744C-8E74-FE762FCB3477}" type="sibTrans" cxnId="{335F11BE-AC57-454A-B043-28D5CC789E69}">
      <dgm:prSet/>
      <dgm:spPr/>
      <dgm:t>
        <a:bodyPr/>
        <a:lstStyle/>
        <a:p>
          <a:endParaRPr lang="en-US" sz="2000"/>
        </a:p>
      </dgm:t>
    </dgm:pt>
    <dgm:pt modelId="{EF3C5E3D-6596-E343-8BB7-CA34932D5BB6}" type="pres">
      <dgm:prSet presAssocID="{65966455-CC6A-AA44-B1D5-F48904E1EA9F}" presName="linearFlow" presStyleCnt="0">
        <dgm:presLayoutVars>
          <dgm:dir/>
          <dgm:animLvl val="lvl"/>
          <dgm:resizeHandles val="exact"/>
        </dgm:presLayoutVars>
      </dgm:prSet>
      <dgm:spPr/>
      <dgm:t>
        <a:bodyPr/>
        <a:lstStyle/>
        <a:p>
          <a:endParaRPr lang="en-US"/>
        </a:p>
      </dgm:t>
    </dgm:pt>
    <dgm:pt modelId="{ACDCD92D-6DF3-5941-81CF-7A977BC22A3B}" type="pres">
      <dgm:prSet presAssocID="{899F694D-715A-114C-9C4F-B84C86D5F030}" presName="composite" presStyleCnt="0"/>
      <dgm:spPr/>
    </dgm:pt>
    <dgm:pt modelId="{EBD85F7C-3B9B-2847-A07A-02FB326E9EFE}" type="pres">
      <dgm:prSet presAssocID="{899F694D-715A-114C-9C4F-B84C86D5F030}" presName="parTx" presStyleLbl="node1" presStyleIdx="0" presStyleCnt="3">
        <dgm:presLayoutVars>
          <dgm:chMax val="0"/>
          <dgm:chPref val="0"/>
          <dgm:bulletEnabled val="1"/>
        </dgm:presLayoutVars>
      </dgm:prSet>
      <dgm:spPr/>
      <dgm:t>
        <a:bodyPr/>
        <a:lstStyle/>
        <a:p>
          <a:endParaRPr lang="en-US"/>
        </a:p>
      </dgm:t>
    </dgm:pt>
    <dgm:pt modelId="{28E3642B-AC41-0B40-8EB3-88F19F622F92}" type="pres">
      <dgm:prSet presAssocID="{899F694D-715A-114C-9C4F-B84C86D5F030}" presName="parSh" presStyleLbl="node1" presStyleIdx="0" presStyleCnt="3" custLinFactNeighborY="-4420"/>
      <dgm:spPr/>
      <dgm:t>
        <a:bodyPr/>
        <a:lstStyle/>
        <a:p>
          <a:endParaRPr lang="en-US"/>
        </a:p>
      </dgm:t>
    </dgm:pt>
    <dgm:pt modelId="{993195A6-7FAB-6841-932A-DE772E549605}" type="pres">
      <dgm:prSet presAssocID="{899F694D-715A-114C-9C4F-B84C86D5F030}" presName="desTx" presStyleLbl="fgAcc1" presStyleIdx="0" presStyleCnt="3" custScaleX="115044" custScaleY="74620">
        <dgm:presLayoutVars>
          <dgm:bulletEnabled val="1"/>
        </dgm:presLayoutVars>
      </dgm:prSet>
      <dgm:spPr/>
      <dgm:t>
        <a:bodyPr/>
        <a:lstStyle/>
        <a:p>
          <a:endParaRPr lang="en-US"/>
        </a:p>
      </dgm:t>
    </dgm:pt>
    <dgm:pt modelId="{E4FB1934-B12E-5941-8F28-64D902A966EE}" type="pres">
      <dgm:prSet presAssocID="{85DC057B-63CE-884E-8213-C9FD1FCF5936}" presName="sibTrans" presStyleLbl="sibTrans2D1" presStyleIdx="0" presStyleCnt="2"/>
      <dgm:spPr/>
      <dgm:t>
        <a:bodyPr/>
        <a:lstStyle/>
        <a:p>
          <a:endParaRPr lang="en-US"/>
        </a:p>
      </dgm:t>
    </dgm:pt>
    <dgm:pt modelId="{A367D077-3F55-7048-B471-8ACBFF191E91}" type="pres">
      <dgm:prSet presAssocID="{85DC057B-63CE-884E-8213-C9FD1FCF5936}" presName="connTx" presStyleLbl="sibTrans2D1" presStyleIdx="0" presStyleCnt="2"/>
      <dgm:spPr/>
      <dgm:t>
        <a:bodyPr/>
        <a:lstStyle/>
        <a:p>
          <a:endParaRPr lang="en-US"/>
        </a:p>
      </dgm:t>
    </dgm:pt>
    <dgm:pt modelId="{47D5DF37-FC03-1F4F-91F3-D77B66E9C056}" type="pres">
      <dgm:prSet presAssocID="{DD977ED5-1450-E04A-B130-FAE5A05B6FFF}" presName="composite" presStyleCnt="0"/>
      <dgm:spPr/>
    </dgm:pt>
    <dgm:pt modelId="{D6DC31AD-028C-0846-B8A9-4D58ECE68D07}" type="pres">
      <dgm:prSet presAssocID="{DD977ED5-1450-E04A-B130-FAE5A05B6FFF}" presName="parTx" presStyleLbl="node1" presStyleIdx="0" presStyleCnt="3">
        <dgm:presLayoutVars>
          <dgm:chMax val="0"/>
          <dgm:chPref val="0"/>
          <dgm:bulletEnabled val="1"/>
        </dgm:presLayoutVars>
      </dgm:prSet>
      <dgm:spPr/>
      <dgm:t>
        <a:bodyPr/>
        <a:lstStyle/>
        <a:p>
          <a:endParaRPr lang="en-US"/>
        </a:p>
      </dgm:t>
    </dgm:pt>
    <dgm:pt modelId="{5434C0E0-C588-DA49-9AC6-DA6D275F7097}" type="pres">
      <dgm:prSet presAssocID="{DD977ED5-1450-E04A-B130-FAE5A05B6FFF}" presName="parSh" presStyleLbl="node1" presStyleIdx="1" presStyleCnt="3" custLinFactNeighborY="-4420"/>
      <dgm:spPr/>
      <dgm:t>
        <a:bodyPr/>
        <a:lstStyle/>
        <a:p>
          <a:endParaRPr lang="en-US"/>
        </a:p>
      </dgm:t>
    </dgm:pt>
    <dgm:pt modelId="{DD6A4A2B-D5B9-D549-8EE4-429D1BBAB636}" type="pres">
      <dgm:prSet presAssocID="{DD977ED5-1450-E04A-B130-FAE5A05B6FFF}" presName="desTx" presStyleLbl="fgAcc1" presStyleIdx="1" presStyleCnt="3" custScaleX="115044" custScaleY="74620">
        <dgm:presLayoutVars>
          <dgm:bulletEnabled val="1"/>
        </dgm:presLayoutVars>
      </dgm:prSet>
      <dgm:spPr/>
      <dgm:t>
        <a:bodyPr/>
        <a:lstStyle/>
        <a:p>
          <a:endParaRPr lang="en-US"/>
        </a:p>
      </dgm:t>
    </dgm:pt>
    <dgm:pt modelId="{AF2019BF-D059-DB49-881F-41DCF0BE6813}" type="pres">
      <dgm:prSet presAssocID="{5DDB6042-F04F-B949-BB26-F8C45EEF1C93}" presName="sibTrans" presStyleLbl="sibTrans2D1" presStyleIdx="1" presStyleCnt="2"/>
      <dgm:spPr/>
      <dgm:t>
        <a:bodyPr/>
        <a:lstStyle/>
        <a:p>
          <a:endParaRPr lang="en-US"/>
        </a:p>
      </dgm:t>
    </dgm:pt>
    <dgm:pt modelId="{98D3C91D-59AB-A04C-9B05-3A396A2FB2B5}" type="pres">
      <dgm:prSet presAssocID="{5DDB6042-F04F-B949-BB26-F8C45EEF1C93}" presName="connTx" presStyleLbl="sibTrans2D1" presStyleIdx="1" presStyleCnt="2"/>
      <dgm:spPr/>
      <dgm:t>
        <a:bodyPr/>
        <a:lstStyle/>
        <a:p>
          <a:endParaRPr lang="en-US"/>
        </a:p>
      </dgm:t>
    </dgm:pt>
    <dgm:pt modelId="{B615B936-503A-B747-A37C-0F6C8E9285F7}" type="pres">
      <dgm:prSet presAssocID="{935E4AC2-056B-8F45-BBF0-3022D799C29F}" presName="composite" presStyleCnt="0"/>
      <dgm:spPr/>
    </dgm:pt>
    <dgm:pt modelId="{84345C20-6244-9044-88C8-DA33029D21BB}" type="pres">
      <dgm:prSet presAssocID="{935E4AC2-056B-8F45-BBF0-3022D799C29F}" presName="parTx" presStyleLbl="node1" presStyleIdx="1" presStyleCnt="3">
        <dgm:presLayoutVars>
          <dgm:chMax val="0"/>
          <dgm:chPref val="0"/>
          <dgm:bulletEnabled val="1"/>
        </dgm:presLayoutVars>
      </dgm:prSet>
      <dgm:spPr/>
      <dgm:t>
        <a:bodyPr/>
        <a:lstStyle/>
        <a:p>
          <a:endParaRPr lang="en-US"/>
        </a:p>
      </dgm:t>
    </dgm:pt>
    <dgm:pt modelId="{68733270-8D49-8C47-83F8-4331C8D9A5EB}" type="pres">
      <dgm:prSet presAssocID="{935E4AC2-056B-8F45-BBF0-3022D799C29F}" presName="parSh" presStyleLbl="node1" presStyleIdx="2" presStyleCnt="3" custLinFactNeighborY="-4420"/>
      <dgm:spPr/>
      <dgm:t>
        <a:bodyPr/>
        <a:lstStyle/>
        <a:p>
          <a:endParaRPr lang="en-US"/>
        </a:p>
      </dgm:t>
    </dgm:pt>
    <dgm:pt modelId="{3FBE64BE-7F4B-D249-B487-BCB9094AEB2D}" type="pres">
      <dgm:prSet presAssocID="{935E4AC2-056B-8F45-BBF0-3022D799C29F}" presName="desTx" presStyleLbl="fgAcc1" presStyleIdx="2" presStyleCnt="3" custScaleX="115044" custScaleY="74620">
        <dgm:presLayoutVars>
          <dgm:bulletEnabled val="1"/>
        </dgm:presLayoutVars>
      </dgm:prSet>
      <dgm:spPr/>
      <dgm:t>
        <a:bodyPr/>
        <a:lstStyle/>
        <a:p>
          <a:endParaRPr lang="en-US"/>
        </a:p>
      </dgm:t>
    </dgm:pt>
  </dgm:ptLst>
  <dgm:cxnLst>
    <dgm:cxn modelId="{71D0ABC9-43A2-714F-8D5F-2E84BDA8ABBE}" type="presOf" srcId="{65966455-CC6A-AA44-B1D5-F48904E1EA9F}" destId="{EF3C5E3D-6596-E343-8BB7-CA34932D5BB6}" srcOrd="0" destOrd="0" presId="urn:microsoft.com/office/officeart/2005/8/layout/process3"/>
    <dgm:cxn modelId="{2DE82924-B4AF-3C4D-A64A-7AE83429616E}" type="presOf" srcId="{5DDB6042-F04F-B949-BB26-F8C45EEF1C93}" destId="{AF2019BF-D059-DB49-881F-41DCF0BE6813}" srcOrd="0" destOrd="0" presId="urn:microsoft.com/office/officeart/2005/8/layout/process3"/>
    <dgm:cxn modelId="{D9321070-B290-CC47-B648-D61047350D0D}" type="presOf" srcId="{5DDB6042-F04F-B949-BB26-F8C45EEF1C93}" destId="{98D3C91D-59AB-A04C-9B05-3A396A2FB2B5}" srcOrd="1" destOrd="0" presId="urn:microsoft.com/office/officeart/2005/8/layout/process3"/>
    <dgm:cxn modelId="{94E474D2-705F-E94D-9FDB-6F86970DC6DE}" type="presOf" srcId="{9D96EFE3-0CC3-A648-BA47-CDC1DA40B684}" destId="{DD6A4A2B-D5B9-D549-8EE4-429D1BBAB636}" srcOrd="0" destOrd="0" presId="urn:microsoft.com/office/officeart/2005/8/layout/process3"/>
    <dgm:cxn modelId="{74B5C937-BCA4-9C45-A11B-443FE67D9489}" srcId="{899F694D-715A-114C-9C4F-B84C86D5F030}" destId="{2AAB9297-DDD4-8E4B-B5B7-9F77406FC5F8}" srcOrd="0" destOrd="0" parTransId="{401AB7C3-B55F-E645-84CE-F93DC4D038C6}" sibTransId="{95D66154-66D7-D040-8B2C-D34DE32882A1}"/>
    <dgm:cxn modelId="{B418A865-6030-8E43-80AE-2EB1F0814948}" type="presOf" srcId="{DD977ED5-1450-E04A-B130-FAE5A05B6FFF}" destId="{D6DC31AD-028C-0846-B8A9-4D58ECE68D07}" srcOrd="0" destOrd="0" presId="urn:microsoft.com/office/officeart/2005/8/layout/process3"/>
    <dgm:cxn modelId="{954A24A9-ADB5-7E43-A6AD-CD6E0B4C0AC9}" srcId="{DD977ED5-1450-E04A-B130-FAE5A05B6FFF}" destId="{9D96EFE3-0CC3-A648-BA47-CDC1DA40B684}" srcOrd="0" destOrd="0" parTransId="{B5B4CB45-C863-BF4B-8C9B-1B0414D8889E}" sibTransId="{FD262CD3-E3EF-7946-B9DD-F6B9E85C3A32}"/>
    <dgm:cxn modelId="{572536CB-0EE2-BB41-9643-2D5E405066F6}" type="presOf" srcId="{935E4AC2-056B-8F45-BBF0-3022D799C29F}" destId="{68733270-8D49-8C47-83F8-4331C8D9A5EB}" srcOrd="1" destOrd="0" presId="urn:microsoft.com/office/officeart/2005/8/layout/process3"/>
    <dgm:cxn modelId="{B1060C67-EFBE-C247-91AE-0C17CD2B34EC}" type="presOf" srcId="{899F694D-715A-114C-9C4F-B84C86D5F030}" destId="{28E3642B-AC41-0B40-8EB3-88F19F622F92}" srcOrd="1" destOrd="0" presId="urn:microsoft.com/office/officeart/2005/8/layout/process3"/>
    <dgm:cxn modelId="{71ABACF4-01D1-964A-AD47-049F3B8210D2}" type="presOf" srcId="{899F694D-715A-114C-9C4F-B84C86D5F030}" destId="{EBD85F7C-3B9B-2847-A07A-02FB326E9EFE}" srcOrd="0" destOrd="0" presId="urn:microsoft.com/office/officeart/2005/8/layout/process3"/>
    <dgm:cxn modelId="{8E48E2CF-65A0-E140-98DE-2F617DA84F93}" type="presOf" srcId="{DD977ED5-1450-E04A-B130-FAE5A05B6FFF}" destId="{5434C0E0-C588-DA49-9AC6-DA6D275F7097}" srcOrd="1" destOrd="0" presId="urn:microsoft.com/office/officeart/2005/8/layout/process3"/>
    <dgm:cxn modelId="{9A6E3718-C123-894D-925E-01717247CD45}" srcId="{65966455-CC6A-AA44-B1D5-F48904E1EA9F}" destId="{899F694D-715A-114C-9C4F-B84C86D5F030}" srcOrd="0" destOrd="0" parTransId="{B2E3B505-AE96-4245-989E-91AAB0F19820}" sibTransId="{85DC057B-63CE-884E-8213-C9FD1FCF5936}"/>
    <dgm:cxn modelId="{9108437F-10E8-B442-A3A4-27DD8C71A644}" type="presOf" srcId="{85DC057B-63CE-884E-8213-C9FD1FCF5936}" destId="{A367D077-3F55-7048-B471-8ACBFF191E91}" srcOrd="1" destOrd="0" presId="urn:microsoft.com/office/officeart/2005/8/layout/process3"/>
    <dgm:cxn modelId="{ABD10102-8EDB-2643-BB12-52A5ED4D1F9F}" srcId="{65966455-CC6A-AA44-B1D5-F48904E1EA9F}" destId="{DD977ED5-1450-E04A-B130-FAE5A05B6FFF}" srcOrd="1" destOrd="0" parTransId="{D92BFB9E-11EC-C545-A798-3B79AD821565}" sibTransId="{5DDB6042-F04F-B949-BB26-F8C45EEF1C93}"/>
    <dgm:cxn modelId="{AB1E67C0-80C1-2F4F-A224-9A75318AF0B1}" type="presOf" srcId="{2AAB9297-DDD4-8E4B-B5B7-9F77406FC5F8}" destId="{993195A6-7FAB-6841-932A-DE772E549605}" srcOrd="0" destOrd="0" presId="urn:microsoft.com/office/officeart/2005/8/layout/process3"/>
    <dgm:cxn modelId="{B6ACC777-FFD3-1C47-9F92-AD367EAD510E}" type="presOf" srcId="{06FC5830-BEBD-5641-A91B-99E022374C19}" destId="{3FBE64BE-7F4B-D249-B487-BCB9094AEB2D}" srcOrd="0" destOrd="0" presId="urn:microsoft.com/office/officeart/2005/8/layout/process3"/>
    <dgm:cxn modelId="{795A0635-0E38-A844-A497-CE42D94FC430}" type="presOf" srcId="{85DC057B-63CE-884E-8213-C9FD1FCF5936}" destId="{E4FB1934-B12E-5941-8F28-64D902A966EE}" srcOrd="0" destOrd="0" presId="urn:microsoft.com/office/officeart/2005/8/layout/process3"/>
    <dgm:cxn modelId="{7B16D875-5A2C-D447-9AB4-59DC1C2C62F5}" type="presOf" srcId="{935E4AC2-056B-8F45-BBF0-3022D799C29F}" destId="{84345C20-6244-9044-88C8-DA33029D21BB}" srcOrd="0" destOrd="0" presId="urn:microsoft.com/office/officeart/2005/8/layout/process3"/>
    <dgm:cxn modelId="{93DE08FF-4D48-DD4F-AB38-88073B2E9DFC}" srcId="{65966455-CC6A-AA44-B1D5-F48904E1EA9F}" destId="{935E4AC2-056B-8F45-BBF0-3022D799C29F}" srcOrd="2" destOrd="0" parTransId="{44A51037-B691-F145-A0DA-1A1DDF38016D}" sibTransId="{A32653AC-1EBF-3D46-8887-5E9FB7C133E9}"/>
    <dgm:cxn modelId="{335F11BE-AC57-454A-B043-28D5CC789E69}" srcId="{935E4AC2-056B-8F45-BBF0-3022D799C29F}" destId="{06FC5830-BEBD-5641-A91B-99E022374C19}" srcOrd="0" destOrd="0" parTransId="{EAADCD72-2ABB-0347-BA49-D188FFEFC3CF}" sibTransId="{B9E50408-E10D-744C-8E74-FE762FCB3477}"/>
    <dgm:cxn modelId="{09976E05-9DB7-BA4A-AEE8-AF86C14C51CB}" type="presParOf" srcId="{EF3C5E3D-6596-E343-8BB7-CA34932D5BB6}" destId="{ACDCD92D-6DF3-5941-81CF-7A977BC22A3B}" srcOrd="0" destOrd="0" presId="urn:microsoft.com/office/officeart/2005/8/layout/process3"/>
    <dgm:cxn modelId="{CE27C306-CD45-7D4B-ABD1-564FDEF14B98}" type="presParOf" srcId="{ACDCD92D-6DF3-5941-81CF-7A977BC22A3B}" destId="{EBD85F7C-3B9B-2847-A07A-02FB326E9EFE}" srcOrd="0" destOrd="0" presId="urn:microsoft.com/office/officeart/2005/8/layout/process3"/>
    <dgm:cxn modelId="{4A314BCF-CB3A-5845-BD1E-D5B4AE3977C9}" type="presParOf" srcId="{ACDCD92D-6DF3-5941-81CF-7A977BC22A3B}" destId="{28E3642B-AC41-0B40-8EB3-88F19F622F92}" srcOrd="1" destOrd="0" presId="urn:microsoft.com/office/officeart/2005/8/layout/process3"/>
    <dgm:cxn modelId="{E4709B7E-945E-6B43-9B1F-5C848A0572A1}" type="presParOf" srcId="{ACDCD92D-6DF3-5941-81CF-7A977BC22A3B}" destId="{993195A6-7FAB-6841-932A-DE772E549605}" srcOrd="2" destOrd="0" presId="urn:microsoft.com/office/officeart/2005/8/layout/process3"/>
    <dgm:cxn modelId="{77F70457-0AA1-C545-855E-CC0067A24F2D}" type="presParOf" srcId="{EF3C5E3D-6596-E343-8BB7-CA34932D5BB6}" destId="{E4FB1934-B12E-5941-8F28-64D902A966EE}" srcOrd="1" destOrd="0" presId="urn:microsoft.com/office/officeart/2005/8/layout/process3"/>
    <dgm:cxn modelId="{3AB32F31-F581-2C47-BD0F-7B975B198699}" type="presParOf" srcId="{E4FB1934-B12E-5941-8F28-64D902A966EE}" destId="{A367D077-3F55-7048-B471-8ACBFF191E91}" srcOrd="0" destOrd="0" presId="urn:microsoft.com/office/officeart/2005/8/layout/process3"/>
    <dgm:cxn modelId="{EE217D8F-9255-2E48-9516-F2F1FBA319B0}" type="presParOf" srcId="{EF3C5E3D-6596-E343-8BB7-CA34932D5BB6}" destId="{47D5DF37-FC03-1F4F-91F3-D77B66E9C056}" srcOrd="2" destOrd="0" presId="urn:microsoft.com/office/officeart/2005/8/layout/process3"/>
    <dgm:cxn modelId="{524AFF9B-BDA9-F041-AB80-978570BF0374}" type="presParOf" srcId="{47D5DF37-FC03-1F4F-91F3-D77B66E9C056}" destId="{D6DC31AD-028C-0846-B8A9-4D58ECE68D07}" srcOrd="0" destOrd="0" presId="urn:microsoft.com/office/officeart/2005/8/layout/process3"/>
    <dgm:cxn modelId="{5B32574C-A1E5-C849-A924-D7FBD571FD14}" type="presParOf" srcId="{47D5DF37-FC03-1F4F-91F3-D77B66E9C056}" destId="{5434C0E0-C588-DA49-9AC6-DA6D275F7097}" srcOrd="1" destOrd="0" presId="urn:microsoft.com/office/officeart/2005/8/layout/process3"/>
    <dgm:cxn modelId="{DCF282A0-F269-8D44-94F3-E435F438BC48}" type="presParOf" srcId="{47D5DF37-FC03-1F4F-91F3-D77B66E9C056}" destId="{DD6A4A2B-D5B9-D549-8EE4-429D1BBAB636}" srcOrd="2" destOrd="0" presId="urn:microsoft.com/office/officeart/2005/8/layout/process3"/>
    <dgm:cxn modelId="{C5BC7D8A-3C07-5E4F-B3AC-3BD65B0B5764}" type="presParOf" srcId="{EF3C5E3D-6596-E343-8BB7-CA34932D5BB6}" destId="{AF2019BF-D059-DB49-881F-41DCF0BE6813}" srcOrd="3" destOrd="0" presId="urn:microsoft.com/office/officeart/2005/8/layout/process3"/>
    <dgm:cxn modelId="{08B76542-ED2A-4C4A-900D-A08714E826A0}" type="presParOf" srcId="{AF2019BF-D059-DB49-881F-41DCF0BE6813}" destId="{98D3C91D-59AB-A04C-9B05-3A396A2FB2B5}" srcOrd="0" destOrd="0" presId="urn:microsoft.com/office/officeart/2005/8/layout/process3"/>
    <dgm:cxn modelId="{8074ECA1-ECCF-EB42-B301-DD2AC2F78E8F}" type="presParOf" srcId="{EF3C5E3D-6596-E343-8BB7-CA34932D5BB6}" destId="{B615B936-503A-B747-A37C-0F6C8E9285F7}" srcOrd="4" destOrd="0" presId="urn:microsoft.com/office/officeart/2005/8/layout/process3"/>
    <dgm:cxn modelId="{EE0DB928-DDED-E140-A073-2341BF7AB34B}" type="presParOf" srcId="{B615B936-503A-B747-A37C-0F6C8E9285F7}" destId="{84345C20-6244-9044-88C8-DA33029D21BB}" srcOrd="0" destOrd="0" presId="urn:microsoft.com/office/officeart/2005/8/layout/process3"/>
    <dgm:cxn modelId="{B09E929C-8F89-044C-A27B-26576CA2B5B5}" type="presParOf" srcId="{B615B936-503A-B747-A37C-0F6C8E9285F7}" destId="{68733270-8D49-8C47-83F8-4331C8D9A5EB}" srcOrd="1" destOrd="0" presId="urn:microsoft.com/office/officeart/2005/8/layout/process3"/>
    <dgm:cxn modelId="{5DE251C9-76B9-454A-BB58-5083F4C9815D}" type="presParOf" srcId="{B615B936-503A-B747-A37C-0F6C8E9285F7}" destId="{3FBE64BE-7F4B-D249-B487-BCB9094AEB2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092E7-6131-5D4C-B565-BC43EA682CA8}">
      <dsp:nvSpPr>
        <dsp:cNvPr id="0" name=""/>
        <dsp:cNvSpPr/>
      </dsp:nvSpPr>
      <dsp:spPr>
        <a:xfrm>
          <a:off x="228614" y="0"/>
          <a:ext cx="8056715" cy="3169118"/>
        </a:xfrm>
        <a:prstGeom prst="rightArrow">
          <a:avLst/>
        </a:prstGeom>
        <a:solidFill>
          <a:schemeClr val="accent5">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18DD56D-E067-2246-9116-CBD78EA2FB0E}">
      <dsp:nvSpPr>
        <dsp:cNvPr id="0" name=""/>
        <dsp:cNvSpPr/>
      </dsp:nvSpPr>
      <dsp:spPr>
        <a:xfrm>
          <a:off x="2910" y="950735"/>
          <a:ext cx="1890694" cy="1267647"/>
        </a:xfrm>
        <a:prstGeom prst="roundRect">
          <a:avLst/>
        </a:prstGeom>
        <a:gradFill rotWithShape="0">
          <a:gsLst>
            <a:gs pos="0">
              <a:schemeClr val="accent5">
                <a:shade val="50000"/>
                <a:hueOff val="0"/>
                <a:satOff val="0"/>
                <a:lumOff val="0"/>
                <a:alphaOff val="0"/>
                <a:tint val="100000"/>
                <a:shade val="100000"/>
                <a:satMod val="130000"/>
              </a:schemeClr>
            </a:gs>
            <a:gs pos="100000">
              <a:schemeClr val="accent5">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mj-lt"/>
            </a:rPr>
            <a:t>Inquiry &amp; Project Based Learning</a:t>
          </a:r>
          <a:endParaRPr lang="en-US" sz="2000" b="1" kern="1200" dirty="0">
            <a:solidFill>
              <a:schemeClr val="bg1"/>
            </a:solidFill>
            <a:latin typeface="+mj-lt"/>
          </a:endParaRPr>
        </a:p>
      </dsp:txBody>
      <dsp:txXfrm>
        <a:off x="64791" y="1012616"/>
        <a:ext cx="1766932" cy="1143885"/>
      </dsp:txXfrm>
    </dsp:sp>
    <dsp:sp modelId="{FE2252D6-B617-EB42-912F-086657CB4E0D}">
      <dsp:nvSpPr>
        <dsp:cNvPr id="0" name=""/>
        <dsp:cNvSpPr/>
      </dsp:nvSpPr>
      <dsp:spPr>
        <a:xfrm>
          <a:off x="2208719" y="950735"/>
          <a:ext cx="1890694" cy="1267647"/>
        </a:xfrm>
        <a:prstGeom prst="roundRect">
          <a:avLst/>
        </a:prstGeom>
        <a:gradFill rotWithShape="0">
          <a:gsLst>
            <a:gs pos="0">
              <a:schemeClr val="accent5">
                <a:shade val="50000"/>
                <a:hueOff val="126486"/>
                <a:satOff val="-2798"/>
                <a:lumOff val="20993"/>
                <a:alphaOff val="0"/>
                <a:tint val="100000"/>
                <a:shade val="100000"/>
                <a:satMod val="130000"/>
              </a:schemeClr>
            </a:gs>
            <a:gs pos="100000">
              <a:schemeClr val="accent5">
                <a:shade val="50000"/>
                <a:hueOff val="126486"/>
                <a:satOff val="-2798"/>
                <a:lumOff val="2099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mj-lt"/>
            </a:rPr>
            <a:t>Common Core &amp; Next Generation Science Standards</a:t>
          </a:r>
          <a:endParaRPr lang="en-US" sz="1800" b="1" kern="1200" dirty="0">
            <a:solidFill>
              <a:schemeClr val="bg1"/>
            </a:solidFill>
            <a:latin typeface="+mj-lt"/>
          </a:endParaRPr>
        </a:p>
      </dsp:txBody>
      <dsp:txXfrm>
        <a:off x="2270600" y="1012616"/>
        <a:ext cx="1766932" cy="1143885"/>
      </dsp:txXfrm>
    </dsp:sp>
    <dsp:sp modelId="{4362B13A-C583-4747-A6E8-3BAF6B2D348A}">
      <dsp:nvSpPr>
        <dsp:cNvPr id="0" name=""/>
        <dsp:cNvSpPr/>
      </dsp:nvSpPr>
      <dsp:spPr>
        <a:xfrm>
          <a:off x="4414529" y="950735"/>
          <a:ext cx="1890694" cy="1267647"/>
        </a:xfrm>
        <a:prstGeom prst="roundRect">
          <a:avLst/>
        </a:prstGeom>
        <a:gradFill rotWithShape="0">
          <a:gsLst>
            <a:gs pos="0">
              <a:schemeClr val="accent5">
                <a:shade val="50000"/>
                <a:hueOff val="252972"/>
                <a:satOff val="-5595"/>
                <a:lumOff val="41987"/>
                <a:alphaOff val="0"/>
                <a:tint val="100000"/>
                <a:shade val="100000"/>
                <a:satMod val="130000"/>
              </a:schemeClr>
            </a:gs>
            <a:gs pos="100000">
              <a:schemeClr val="accent5">
                <a:shade val="50000"/>
                <a:hueOff val="252972"/>
                <a:satOff val="-5595"/>
                <a:lumOff val="4198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mj-lt"/>
            </a:rPr>
            <a:t>Integrated Lesson Design</a:t>
          </a:r>
          <a:endParaRPr lang="en-US" sz="2000" b="1" kern="1200" dirty="0">
            <a:solidFill>
              <a:schemeClr val="bg1"/>
            </a:solidFill>
            <a:latin typeface="+mj-lt"/>
          </a:endParaRPr>
        </a:p>
      </dsp:txBody>
      <dsp:txXfrm>
        <a:off x="4476410" y="1012616"/>
        <a:ext cx="1766932" cy="1143885"/>
      </dsp:txXfrm>
    </dsp:sp>
    <dsp:sp modelId="{454BBB4B-2146-BA42-9014-2CA1A60A6422}">
      <dsp:nvSpPr>
        <dsp:cNvPr id="0" name=""/>
        <dsp:cNvSpPr/>
      </dsp:nvSpPr>
      <dsp:spPr>
        <a:xfrm>
          <a:off x="6620339" y="950735"/>
          <a:ext cx="1890694" cy="1267647"/>
        </a:xfrm>
        <a:prstGeom prst="roundRect">
          <a:avLst/>
        </a:prstGeom>
        <a:gradFill rotWithShape="0">
          <a:gsLst>
            <a:gs pos="0">
              <a:schemeClr val="accent5">
                <a:shade val="50000"/>
                <a:hueOff val="126486"/>
                <a:satOff val="-2798"/>
                <a:lumOff val="20993"/>
                <a:alphaOff val="0"/>
                <a:tint val="100000"/>
                <a:shade val="100000"/>
                <a:satMod val="130000"/>
              </a:schemeClr>
            </a:gs>
            <a:gs pos="100000">
              <a:schemeClr val="accent5">
                <a:shade val="50000"/>
                <a:hueOff val="126486"/>
                <a:satOff val="-2798"/>
                <a:lumOff val="2099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mj-lt"/>
            </a:rPr>
            <a:t>Culminating Projects</a:t>
          </a:r>
          <a:endParaRPr lang="en-US" sz="2000" b="1" kern="1200" dirty="0">
            <a:solidFill>
              <a:schemeClr val="bg1"/>
            </a:solidFill>
            <a:latin typeface="+mj-lt"/>
          </a:endParaRPr>
        </a:p>
      </dsp:txBody>
      <dsp:txXfrm>
        <a:off x="6682220" y="1012616"/>
        <a:ext cx="1766932" cy="1143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60EDA-EF74-3747-8F1C-FA8ABA08532E}">
      <dsp:nvSpPr>
        <dsp:cNvPr id="0" name=""/>
        <dsp:cNvSpPr/>
      </dsp:nvSpPr>
      <dsp:spPr>
        <a:xfrm>
          <a:off x="-306608" y="0"/>
          <a:ext cx="8255522" cy="158856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latin typeface="+mj-lt"/>
            </a:rPr>
            <a:t>iTEAMS </a:t>
          </a:r>
          <a:r>
            <a:rPr lang="en-US" sz="3600" b="1" kern="1200" dirty="0" smtClean="0">
              <a:latin typeface="+mj-lt"/>
            </a:rPr>
            <a:t>WEBSITE</a:t>
          </a:r>
          <a:endParaRPr lang="en-US" sz="3600" b="1" kern="1200" dirty="0">
            <a:latin typeface="+mj-lt"/>
          </a:endParaRPr>
        </a:p>
        <a:p>
          <a:pPr marL="228600" lvl="1" indent="-228600" algn="l" defTabSz="889000">
            <a:lnSpc>
              <a:spcPct val="90000"/>
            </a:lnSpc>
            <a:spcBef>
              <a:spcPct val="0"/>
            </a:spcBef>
            <a:spcAft>
              <a:spcPct val="15000"/>
            </a:spcAft>
            <a:buChar char="••"/>
          </a:pPr>
          <a:r>
            <a:rPr lang="en-US" sz="2000" kern="1200" dirty="0"/>
            <a:t> Intranet resources and an Intranet for iTEAMS teachers </a:t>
          </a:r>
          <a:r>
            <a:rPr lang="en-US" sz="2000" kern="1200" dirty="0" smtClean="0"/>
            <a:t>collaboration and future teachers review of iTEAMS PD.</a:t>
          </a:r>
          <a:endParaRPr lang="en-US" sz="2000" kern="1200" dirty="0"/>
        </a:p>
      </dsp:txBody>
      <dsp:txXfrm>
        <a:off x="-260081" y="46527"/>
        <a:ext cx="6258482" cy="1495511"/>
      </dsp:txXfrm>
    </dsp:sp>
    <dsp:sp modelId="{A8D4B93A-E91D-9440-8B96-0727CE341193}">
      <dsp:nvSpPr>
        <dsp:cNvPr id="0" name=""/>
        <dsp:cNvSpPr/>
      </dsp:nvSpPr>
      <dsp:spPr>
        <a:xfrm>
          <a:off x="552277" y="1853326"/>
          <a:ext cx="7778177" cy="158856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latin typeface="+mj-lt"/>
            </a:rPr>
            <a:t>SHARED RESOURCES </a:t>
          </a:r>
          <a:endParaRPr lang="en-US" sz="3600" b="1" kern="1200" dirty="0">
            <a:latin typeface="+mj-lt"/>
          </a:endParaRPr>
        </a:p>
        <a:p>
          <a:pPr marL="228600" lvl="1" indent="-228600" algn="l" defTabSz="889000">
            <a:lnSpc>
              <a:spcPct val="90000"/>
            </a:lnSpc>
            <a:spcBef>
              <a:spcPct val="0"/>
            </a:spcBef>
            <a:spcAft>
              <a:spcPct val="15000"/>
            </a:spcAft>
            <a:buChar char="••"/>
          </a:pPr>
          <a:r>
            <a:rPr lang="en-US" sz="2000" kern="1200" dirty="0"/>
            <a:t>iTEAMS teachers will engage in reviews of </a:t>
          </a:r>
          <a:r>
            <a:rPr lang="en-US" sz="2000" kern="1200" dirty="0" smtClean="0"/>
            <a:t>resources as part of their online hours – developing a “Yelp” for NGSS and Common Core resources. </a:t>
          </a:r>
          <a:endParaRPr lang="en-US" sz="2000" kern="1200" dirty="0"/>
        </a:p>
      </dsp:txBody>
      <dsp:txXfrm>
        <a:off x="598804" y="1899853"/>
        <a:ext cx="5856205" cy="1495511"/>
      </dsp:txXfrm>
    </dsp:sp>
    <dsp:sp modelId="{C9CE1EA3-8F30-1E43-BDFC-FA5F998E0881}">
      <dsp:nvSpPr>
        <dsp:cNvPr id="0" name=""/>
        <dsp:cNvSpPr/>
      </dsp:nvSpPr>
      <dsp:spPr>
        <a:xfrm>
          <a:off x="1547036" y="3706653"/>
          <a:ext cx="7029087" cy="158856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latin typeface="+mj-lt"/>
            </a:rPr>
            <a:t>STEM PROJECTS</a:t>
          </a:r>
          <a:endParaRPr lang="en-US" sz="3600" b="1" kern="1200" dirty="0">
            <a:latin typeface="+mj-lt"/>
          </a:endParaRPr>
        </a:p>
        <a:p>
          <a:pPr marL="228600" lvl="1" indent="-228600" algn="l" defTabSz="889000">
            <a:lnSpc>
              <a:spcPct val="90000"/>
            </a:lnSpc>
            <a:spcBef>
              <a:spcPct val="0"/>
            </a:spcBef>
            <a:spcAft>
              <a:spcPct val="15000"/>
            </a:spcAft>
            <a:buChar char="••"/>
          </a:pPr>
          <a:r>
            <a:rPr lang="en-US" sz="2000" kern="1200" dirty="0"/>
            <a:t>Each </a:t>
          </a:r>
          <a:r>
            <a:rPr lang="en-US" sz="2000" kern="1200" dirty="0" smtClean="0"/>
            <a:t>iTEAMS grade </a:t>
          </a:r>
          <a:r>
            <a:rPr lang="en-US" sz="2000" kern="1200" dirty="0"/>
            <a:t>will develop </a:t>
          </a:r>
          <a:r>
            <a:rPr lang="en-US" sz="2000" kern="1200" dirty="0" smtClean="0"/>
            <a:t>a team-based culminating STEM student project and share lessons and materials with colleagues. </a:t>
          </a:r>
          <a:endParaRPr lang="en-US" sz="2000" kern="1200" dirty="0"/>
        </a:p>
      </dsp:txBody>
      <dsp:txXfrm>
        <a:off x="1593563" y="3753180"/>
        <a:ext cx="5283252" cy="1495511"/>
      </dsp:txXfrm>
    </dsp:sp>
    <dsp:sp modelId="{71272B10-468C-AA4C-AFFB-8136D5DA3725}">
      <dsp:nvSpPr>
        <dsp:cNvPr id="0" name=""/>
        <dsp:cNvSpPr/>
      </dsp:nvSpPr>
      <dsp:spPr>
        <a:xfrm>
          <a:off x="6303128" y="1204662"/>
          <a:ext cx="1032567" cy="103256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535456" y="1204662"/>
        <a:ext cx="567911" cy="777007"/>
      </dsp:txXfrm>
    </dsp:sp>
    <dsp:sp modelId="{7FAC4990-4525-6448-A97E-FA9FCFE29995}">
      <dsp:nvSpPr>
        <dsp:cNvPr id="0" name=""/>
        <dsp:cNvSpPr/>
      </dsp:nvSpPr>
      <dsp:spPr>
        <a:xfrm>
          <a:off x="6923342" y="3047398"/>
          <a:ext cx="1032567" cy="103256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7155670" y="3047398"/>
        <a:ext cx="567911" cy="777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0105-E958-6846-A04C-6B9CE4361CE0}">
      <dsp:nvSpPr>
        <dsp:cNvPr id="0" name=""/>
        <dsp:cNvSpPr/>
      </dsp:nvSpPr>
      <dsp:spPr>
        <a:xfrm>
          <a:off x="7282" y="65541"/>
          <a:ext cx="2176678" cy="334366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The CaMSP is a STEM research grant funded by the California Department of Education</a:t>
          </a:r>
          <a:endParaRPr lang="en-US" sz="2800" kern="1200" dirty="0">
            <a:latin typeface="+mj-lt"/>
          </a:endParaRPr>
        </a:p>
      </dsp:txBody>
      <dsp:txXfrm>
        <a:off x="7282" y="65541"/>
        <a:ext cx="2176678" cy="3343667"/>
      </dsp:txXfrm>
    </dsp:sp>
    <dsp:sp modelId="{1618B609-FD18-724F-BA9A-2B6B8CEF07B1}">
      <dsp:nvSpPr>
        <dsp:cNvPr id="0" name=""/>
        <dsp:cNvSpPr/>
      </dsp:nvSpPr>
      <dsp:spPr>
        <a:xfrm>
          <a:off x="2401629" y="1467466"/>
          <a:ext cx="461455" cy="53981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2401629" y="1575429"/>
        <a:ext cx="323019" cy="323890"/>
      </dsp:txXfrm>
    </dsp:sp>
    <dsp:sp modelId="{4EE50CF7-4E13-3740-8B09-C0E646BC572A}">
      <dsp:nvSpPr>
        <dsp:cNvPr id="0" name=""/>
        <dsp:cNvSpPr/>
      </dsp:nvSpPr>
      <dsp:spPr>
        <a:xfrm>
          <a:off x="3054632" y="65541"/>
          <a:ext cx="2176678" cy="334366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This is the 10th Cohort of CaMSP grants funded. </a:t>
          </a:r>
          <a:endParaRPr lang="en-US" sz="2800" kern="1200" dirty="0">
            <a:latin typeface="+mj-lt"/>
          </a:endParaRPr>
        </a:p>
      </dsp:txBody>
      <dsp:txXfrm>
        <a:off x="3054632" y="65541"/>
        <a:ext cx="2176678" cy="3343667"/>
      </dsp:txXfrm>
    </dsp:sp>
    <dsp:sp modelId="{9873A1FF-DA43-AC48-86C5-C1713EF78FE5}">
      <dsp:nvSpPr>
        <dsp:cNvPr id="0" name=""/>
        <dsp:cNvSpPr/>
      </dsp:nvSpPr>
      <dsp:spPr>
        <a:xfrm>
          <a:off x="5448979" y="1467466"/>
          <a:ext cx="461455" cy="53981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448979" y="1575429"/>
        <a:ext cx="323019" cy="323890"/>
      </dsp:txXfrm>
    </dsp:sp>
    <dsp:sp modelId="{B1D6C9B5-441C-3F49-ACA1-605C862EECE9}">
      <dsp:nvSpPr>
        <dsp:cNvPr id="0" name=""/>
        <dsp:cNvSpPr/>
      </dsp:nvSpPr>
      <dsp:spPr>
        <a:xfrm>
          <a:off x="6101982" y="65541"/>
          <a:ext cx="2176678" cy="334366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iTEAMS is the ONLY  Bay Area</a:t>
          </a:r>
        </a:p>
        <a:p>
          <a:pPr lvl="0" algn="ctr" defTabSz="1244600">
            <a:lnSpc>
              <a:spcPct val="90000"/>
            </a:lnSpc>
            <a:spcBef>
              <a:spcPct val="0"/>
            </a:spcBef>
            <a:spcAft>
              <a:spcPct val="35000"/>
            </a:spcAft>
          </a:pPr>
          <a:r>
            <a:rPr lang="en-US" sz="2800" kern="1200" dirty="0" smtClean="0">
              <a:latin typeface="+mj-lt"/>
            </a:rPr>
            <a:t>STEM grant funded in Cohort 10.</a:t>
          </a:r>
          <a:endParaRPr lang="en-US" sz="2800" kern="1200" dirty="0">
            <a:latin typeface="+mj-lt"/>
          </a:endParaRPr>
        </a:p>
      </dsp:txBody>
      <dsp:txXfrm>
        <a:off x="6101982" y="65541"/>
        <a:ext cx="2176678" cy="3343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FD7BA-BA76-0243-A666-8ED30E2CD1BE}">
      <dsp:nvSpPr>
        <dsp:cNvPr id="0" name=""/>
        <dsp:cNvSpPr/>
      </dsp:nvSpPr>
      <dsp:spPr>
        <a:xfrm>
          <a:off x="1863773" y="793084"/>
          <a:ext cx="398081" cy="91440"/>
        </a:xfrm>
        <a:custGeom>
          <a:avLst/>
          <a:gdLst/>
          <a:ahLst/>
          <a:cxnLst/>
          <a:rect l="0" t="0" r="0" b="0"/>
          <a:pathLst>
            <a:path>
              <a:moveTo>
                <a:pt x="0" y="45720"/>
              </a:moveTo>
              <a:lnTo>
                <a:pt x="3980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52096" y="836660"/>
        <a:ext cx="21434" cy="4286"/>
      </dsp:txXfrm>
    </dsp:sp>
    <dsp:sp modelId="{09A51EC4-A052-DD45-A95C-FD4FE799D776}">
      <dsp:nvSpPr>
        <dsp:cNvPr id="0" name=""/>
        <dsp:cNvSpPr/>
      </dsp:nvSpPr>
      <dsp:spPr>
        <a:xfrm>
          <a:off x="1740" y="279654"/>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San Rafael City Schools</a:t>
          </a:r>
          <a:endParaRPr lang="en-US" sz="1800" kern="1200" dirty="0"/>
        </a:p>
      </dsp:txBody>
      <dsp:txXfrm>
        <a:off x="1740" y="279654"/>
        <a:ext cx="1863833" cy="1118299"/>
      </dsp:txXfrm>
    </dsp:sp>
    <dsp:sp modelId="{17C9093F-A8ED-764C-8724-60CD012DB0D0}">
      <dsp:nvSpPr>
        <dsp:cNvPr id="0" name=""/>
        <dsp:cNvSpPr/>
      </dsp:nvSpPr>
      <dsp:spPr>
        <a:xfrm>
          <a:off x="4156287" y="793084"/>
          <a:ext cx="398081" cy="91440"/>
        </a:xfrm>
        <a:custGeom>
          <a:avLst/>
          <a:gdLst/>
          <a:ahLst/>
          <a:cxnLst/>
          <a:rect l="0" t="0" r="0" b="0"/>
          <a:pathLst>
            <a:path>
              <a:moveTo>
                <a:pt x="0" y="45720"/>
              </a:moveTo>
              <a:lnTo>
                <a:pt x="3980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44611" y="836660"/>
        <a:ext cx="21434" cy="4286"/>
      </dsp:txXfrm>
    </dsp:sp>
    <dsp:sp modelId="{5D0E6184-945E-634F-B315-DCDB95B89BEE}">
      <dsp:nvSpPr>
        <dsp:cNvPr id="0" name=""/>
        <dsp:cNvSpPr/>
      </dsp:nvSpPr>
      <dsp:spPr>
        <a:xfrm>
          <a:off x="2294254" y="279654"/>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Dixie Elementary</a:t>
          </a:r>
          <a:endParaRPr lang="en-US" sz="1800" kern="1200" dirty="0"/>
        </a:p>
      </dsp:txBody>
      <dsp:txXfrm>
        <a:off x="2294254" y="279654"/>
        <a:ext cx="1863833" cy="1118299"/>
      </dsp:txXfrm>
    </dsp:sp>
    <dsp:sp modelId="{A2197585-AC06-3741-A22B-B9DD3CE74ABC}">
      <dsp:nvSpPr>
        <dsp:cNvPr id="0" name=""/>
        <dsp:cNvSpPr/>
      </dsp:nvSpPr>
      <dsp:spPr>
        <a:xfrm>
          <a:off x="6448802" y="793084"/>
          <a:ext cx="398081" cy="91440"/>
        </a:xfrm>
        <a:custGeom>
          <a:avLst/>
          <a:gdLst/>
          <a:ahLst/>
          <a:cxnLst/>
          <a:rect l="0" t="0" r="0" b="0"/>
          <a:pathLst>
            <a:path>
              <a:moveTo>
                <a:pt x="0" y="45720"/>
              </a:moveTo>
              <a:lnTo>
                <a:pt x="3980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637126" y="836660"/>
        <a:ext cx="21434" cy="4286"/>
      </dsp:txXfrm>
    </dsp:sp>
    <dsp:sp modelId="{DCB486C2-18B8-594D-801E-2639EF66B926}">
      <dsp:nvSpPr>
        <dsp:cNvPr id="0" name=""/>
        <dsp:cNvSpPr/>
      </dsp:nvSpPr>
      <dsp:spPr>
        <a:xfrm>
          <a:off x="4586769" y="279654"/>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Ross Valley</a:t>
          </a:r>
          <a:endParaRPr lang="en-US" sz="1800" kern="1200" dirty="0"/>
        </a:p>
      </dsp:txBody>
      <dsp:txXfrm>
        <a:off x="4586769" y="279654"/>
        <a:ext cx="1863833" cy="1118299"/>
      </dsp:txXfrm>
    </dsp:sp>
    <dsp:sp modelId="{DCA98DE2-8B67-6A48-9858-ED18AC5DAC55}">
      <dsp:nvSpPr>
        <dsp:cNvPr id="0" name=""/>
        <dsp:cNvSpPr/>
      </dsp:nvSpPr>
      <dsp:spPr>
        <a:xfrm>
          <a:off x="933656" y="1396153"/>
          <a:ext cx="6877543" cy="398081"/>
        </a:xfrm>
        <a:custGeom>
          <a:avLst/>
          <a:gdLst/>
          <a:ahLst/>
          <a:cxnLst/>
          <a:rect l="0" t="0" r="0" b="0"/>
          <a:pathLst>
            <a:path>
              <a:moveTo>
                <a:pt x="6877543" y="0"/>
              </a:moveTo>
              <a:lnTo>
                <a:pt x="6877543" y="216140"/>
              </a:lnTo>
              <a:lnTo>
                <a:pt x="0" y="216140"/>
              </a:lnTo>
              <a:lnTo>
                <a:pt x="0" y="39808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00156" y="1593051"/>
        <a:ext cx="344544" cy="4286"/>
      </dsp:txXfrm>
    </dsp:sp>
    <dsp:sp modelId="{56BDC397-DF15-3F43-A0B6-43F137EF24E2}">
      <dsp:nvSpPr>
        <dsp:cNvPr id="0" name=""/>
        <dsp:cNvSpPr/>
      </dsp:nvSpPr>
      <dsp:spPr>
        <a:xfrm>
          <a:off x="6879283" y="279654"/>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Marin County Office of Ed.</a:t>
          </a:r>
          <a:endParaRPr lang="en-US" sz="1800" kern="1200" dirty="0"/>
        </a:p>
      </dsp:txBody>
      <dsp:txXfrm>
        <a:off x="6879283" y="279654"/>
        <a:ext cx="1863833" cy="1118299"/>
      </dsp:txXfrm>
    </dsp:sp>
    <dsp:sp modelId="{864E7256-697D-E247-83F4-52AB7ADDF1BA}">
      <dsp:nvSpPr>
        <dsp:cNvPr id="0" name=""/>
        <dsp:cNvSpPr/>
      </dsp:nvSpPr>
      <dsp:spPr>
        <a:xfrm>
          <a:off x="1863773" y="2340065"/>
          <a:ext cx="398081" cy="91440"/>
        </a:xfrm>
        <a:custGeom>
          <a:avLst/>
          <a:gdLst/>
          <a:ahLst/>
          <a:cxnLst/>
          <a:rect l="0" t="0" r="0" b="0"/>
          <a:pathLst>
            <a:path>
              <a:moveTo>
                <a:pt x="0" y="45720"/>
              </a:moveTo>
              <a:lnTo>
                <a:pt x="3980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52096" y="2383642"/>
        <a:ext cx="21434" cy="4286"/>
      </dsp:txXfrm>
    </dsp:sp>
    <dsp:sp modelId="{CD1A0C1E-660B-254B-95F5-385F573A611F}">
      <dsp:nvSpPr>
        <dsp:cNvPr id="0" name=""/>
        <dsp:cNvSpPr/>
      </dsp:nvSpPr>
      <dsp:spPr>
        <a:xfrm>
          <a:off x="1740" y="1826635"/>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San Francisco State University</a:t>
          </a:r>
          <a:endParaRPr lang="en-US" sz="1800" kern="1200" dirty="0"/>
        </a:p>
      </dsp:txBody>
      <dsp:txXfrm>
        <a:off x="1740" y="1826635"/>
        <a:ext cx="1863833" cy="1118299"/>
      </dsp:txXfrm>
    </dsp:sp>
    <dsp:sp modelId="{72692535-D636-5E4C-81A7-3F105CE5F12A}">
      <dsp:nvSpPr>
        <dsp:cNvPr id="0" name=""/>
        <dsp:cNvSpPr/>
      </dsp:nvSpPr>
      <dsp:spPr>
        <a:xfrm>
          <a:off x="4156287" y="2340065"/>
          <a:ext cx="398081" cy="91440"/>
        </a:xfrm>
        <a:custGeom>
          <a:avLst/>
          <a:gdLst/>
          <a:ahLst/>
          <a:cxnLst/>
          <a:rect l="0" t="0" r="0" b="0"/>
          <a:pathLst>
            <a:path>
              <a:moveTo>
                <a:pt x="0" y="45720"/>
              </a:moveTo>
              <a:lnTo>
                <a:pt x="3980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44611" y="2383642"/>
        <a:ext cx="21434" cy="4286"/>
      </dsp:txXfrm>
    </dsp:sp>
    <dsp:sp modelId="{0C3E9826-751F-9A4B-B040-91910B4A856C}">
      <dsp:nvSpPr>
        <dsp:cNvPr id="0" name=""/>
        <dsp:cNvSpPr/>
      </dsp:nvSpPr>
      <dsp:spPr>
        <a:xfrm>
          <a:off x="2294254" y="1826635"/>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Exploratorium</a:t>
          </a:r>
          <a:endParaRPr lang="en-US" sz="1800" kern="1200" dirty="0"/>
        </a:p>
      </dsp:txBody>
      <dsp:txXfrm>
        <a:off x="2294254" y="1826635"/>
        <a:ext cx="1863833" cy="1118299"/>
      </dsp:txXfrm>
    </dsp:sp>
    <dsp:sp modelId="{A7F81BA1-EC03-E54A-AB6C-1E857B98F747}">
      <dsp:nvSpPr>
        <dsp:cNvPr id="0" name=""/>
        <dsp:cNvSpPr/>
      </dsp:nvSpPr>
      <dsp:spPr>
        <a:xfrm>
          <a:off x="6448802" y="2340065"/>
          <a:ext cx="398081" cy="91440"/>
        </a:xfrm>
        <a:custGeom>
          <a:avLst/>
          <a:gdLst/>
          <a:ahLst/>
          <a:cxnLst/>
          <a:rect l="0" t="0" r="0" b="0"/>
          <a:pathLst>
            <a:path>
              <a:moveTo>
                <a:pt x="0" y="45720"/>
              </a:moveTo>
              <a:lnTo>
                <a:pt x="3980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637126" y="2383642"/>
        <a:ext cx="21434" cy="4286"/>
      </dsp:txXfrm>
    </dsp:sp>
    <dsp:sp modelId="{EE9851B8-ACFA-F44A-A62F-57FF6450509F}">
      <dsp:nvSpPr>
        <dsp:cNvPr id="0" name=""/>
        <dsp:cNvSpPr/>
      </dsp:nvSpPr>
      <dsp:spPr>
        <a:xfrm>
          <a:off x="4586769" y="1826635"/>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Marin Community Foundation</a:t>
          </a:r>
          <a:endParaRPr lang="en-US" sz="1800" kern="1200" dirty="0"/>
        </a:p>
      </dsp:txBody>
      <dsp:txXfrm>
        <a:off x="4586769" y="1826635"/>
        <a:ext cx="1863833" cy="1118299"/>
      </dsp:txXfrm>
    </dsp:sp>
    <dsp:sp modelId="{0F4070C3-43ED-9A48-A3F1-86F4AED5B838}">
      <dsp:nvSpPr>
        <dsp:cNvPr id="0" name=""/>
        <dsp:cNvSpPr/>
      </dsp:nvSpPr>
      <dsp:spPr>
        <a:xfrm>
          <a:off x="933656" y="2943135"/>
          <a:ext cx="6877543" cy="398081"/>
        </a:xfrm>
        <a:custGeom>
          <a:avLst/>
          <a:gdLst/>
          <a:ahLst/>
          <a:cxnLst/>
          <a:rect l="0" t="0" r="0" b="0"/>
          <a:pathLst>
            <a:path>
              <a:moveTo>
                <a:pt x="6877543" y="0"/>
              </a:moveTo>
              <a:lnTo>
                <a:pt x="6877543" y="216140"/>
              </a:lnTo>
              <a:lnTo>
                <a:pt x="0" y="216140"/>
              </a:lnTo>
              <a:lnTo>
                <a:pt x="0" y="39808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200156" y="3140032"/>
        <a:ext cx="344544" cy="4286"/>
      </dsp:txXfrm>
    </dsp:sp>
    <dsp:sp modelId="{FC1D839C-F051-8847-A400-0C8460059797}">
      <dsp:nvSpPr>
        <dsp:cNvPr id="0" name=""/>
        <dsp:cNvSpPr/>
      </dsp:nvSpPr>
      <dsp:spPr>
        <a:xfrm>
          <a:off x="6879283" y="1826635"/>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Rotary Club</a:t>
          </a:r>
          <a:endParaRPr lang="en-US" sz="1800" kern="1200" dirty="0"/>
        </a:p>
      </dsp:txBody>
      <dsp:txXfrm>
        <a:off x="6879283" y="1826635"/>
        <a:ext cx="1863833" cy="1118299"/>
      </dsp:txXfrm>
    </dsp:sp>
    <dsp:sp modelId="{C13EB4EF-2F30-554D-B6B1-40A5B53C0A69}">
      <dsp:nvSpPr>
        <dsp:cNvPr id="0" name=""/>
        <dsp:cNvSpPr/>
      </dsp:nvSpPr>
      <dsp:spPr>
        <a:xfrm>
          <a:off x="1863773" y="3887046"/>
          <a:ext cx="398081" cy="91440"/>
        </a:xfrm>
        <a:custGeom>
          <a:avLst/>
          <a:gdLst/>
          <a:ahLst/>
          <a:cxnLst/>
          <a:rect l="0" t="0" r="0" b="0"/>
          <a:pathLst>
            <a:path>
              <a:moveTo>
                <a:pt x="0" y="45720"/>
              </a:moveTo>
              <a:lnTo>
                <a:pt x="3980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52096" y="3930623"/>
        <a:ext cx="21434" cy="4286"/>
      </dsp:txXfrm>
    </dsp:sp>
    <dsp:sp modelId="{605EE28B-16F2-3B4C-8B95-DAF041622997}">
      <dsp:nvSpPr>
        <dsp:cNvPr id="0" name=""/>
        <dsp:cNvSpPr/>
      </dsp:nvSpPr>
      <dsp:spPr>
        <a:xfrm>
          <a:off x="1740" y="3373617"/>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Romberg Tiburon Center</a:t>
          </a:r>
          <a:endParaRPr lang="en-US" sz="1800" kern="1200" dirty="0"/>
        </a:p>
      </dsp:txBody>
      <dsp:txXfrm>
        <a:off x="1740" y="3373617"/>
        <a:ext cx="1863833" cy="1118299"/>
      </dsp:txXfrm>
    </dsp:sp>
    <dsp:sp modelId="{F76C80D2-1BDF-574B-9C6D-8E97579540CE}">
      <dsp:nvSpPr>
        <dsp:cNvPr id="0" name=""/>
        <dsp:cNvSpPr/>
      </dsp:nvSpPr>
      <dsp:spPr>
        <a:xfrm>
          <a:off x="4156287" y="3887046"/>
          <a:ext cx="398081" cy="91440"/>
        </a:xfrm>
        <a:custGeom>
          <a:avLst/>
          <a:gdLst/>
          <a:ahLst/>
          <a:cxnLst/>
          <a:rect l="0" t="0" r="0" b="0"/>
          <a:pathLst>
            <a:path>
              <a:moveTo>
                <a:pt x="0" y="45720"/>
              </a:moveTo>
              <a:lnTo>
                <a:pt x="3980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44611" y="3930623"/>
        <a:ext cx="21434" cy="4286"/>
      </dsp:txXfrm>
    </dsp:sp>
    <dsp:sp modelId="{2823B65D-1950-3445-8434-F6216FB8978C}">
      <dsp:nvSpPr>
        <dsp:cNvPr id="0" name=""/>
        <dsp:cNvSpPr/>
      </dsp:nvSpPr>
      <dsp:spPr>
        <a:xfrm>
          <a:off x="2294254" y="3373617"/>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Autodesk</a:t>
          </a:r>
          <a:endParaRPr lang="en-US" sz="1800" kern="1200" dirty="0"/>
        </a:p>
      </dsp:txBody>
      <dsp:txXfrm>
        <a:off x="2294254" y="3373617"/>
        <a:ext cx="1863833" cy="1118299"/>
      </dsp:txXfrm>
    </dsp:sp>
    <dsp:sp modelId="{4014903C-3C7D-7F41-9CBD-A1BF7D3E0904}">
      <dsp:nvSpPr>
        <dsp:cNvPr id="0" name=""/>
        <dsp:cNvSpPr/>
      </dsp:nvSpPr>
      <dsp:spPr>
        <a:xfrm>
          <a:off x="6448802" y="3887046"/>
          <a:ext cx="398081" cy="91440"/>
        </a:xfrm>
        <a:custGeom>
          <a:avLst/>
          <a:gdLst/>
          <a:ahLst/>
          <a:cxnLst/>
          <a:rect l="0" t="0" r="0" b="0"/>
          <a:pathLst>
            <a:path>
              <a:moveTo>
                <a:pt x="0" y="45720"/>
              </a:moveTo>
              <a:lnTo>
                <a:pt x="3980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637126" y="3930623"/>
        <a:ext cx="21434" cy="4286"/>
      </dsp:txXfrm>
    </dsp:sp>
    <dsp:sp modelId="{E81F5E4D-979C-4246-93CA-01DF3E2BC768}">
      <dsp:nvSpPr>
        <dsp:cNvPr id="0" name=""/>
        <dsp:cNvSpPr/>
      </dsp:nvSpPr>
      <dsp:spPr>
        <a:xfrm>
          <a:off x="4586769" y="3373617"/>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Chamber of Commerce</a:t>
          </a:r>
          <a:endParaRPr lang="en-US" sz="1800" kern="1200" dirty="0"/>
        </a:p>
      </dsp:txBody>
      <dsp:txXfrm>
        <a:off x="4586769" y="3373617"/>
        <a:ext cx="1863833" cy="1118299"/>
      </dsp:txXfrm>
    </dsp:sp>
    <dsp:sp modelId="{CAEEBF28-087C-1049-9551-F1B3DE08D5AB}">
      <dsp:nvSpPr>
        <dsp:cNvPr id="0" name=""/>
        <dsp:cNvSpPr/>
      </dsp:nvSpPr>
      <dsp:spPr>
        <a:xfrm>
          <a:off x="6879283" y="3373617"/>
          <a:ext cx="1863833" cy="111829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Academy of Sciences</a:t>
          </a:r>
          <a:endParaRPr lang="en-US" sz="1800" kern="1200" dirty="0"/>
        </a:p>
      </dsp:txBody>
      <dsp:txXfrm>
        <a:off x="6879283" y="3373617"/>
        <a:ext cx="1863833" cy="1118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3642B-AC41-0B40-8EB3-88F19F622F92}">
      <dsp:nvSpPr>
        <dsp:cNvPr id="0" name=""/>
        <dsp:cNvSpPr/>
      </dsp:nvSpPr>
      <dsp:spPr>
        <a:xfrm>
          <a:off x="3390" y="0"/>
          <a:ext cx="1890923" cy="12096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mj-lt"/>
            </a:rPr>
            <a:t>Year 1</a:t>
          </a:r>
          <a:br>
            <a:rPr lang="en-US" sz="2000" b="1" i="0" kern="1200" dirty="0" smtClean="0">
              <a:latin typeface="+mj-lt"/>
            </a:rPr>
          </a:br>
          <a:r>
            <a:rPr lang="en-US" sz="2000" b="1" i="0" kern="1200" dirty="0" smtClean="0">
              <a:latin typeface="+mj-lt"/>
            </a:rPr>
            <a:t>2014 - 2015</a:t>
          </a:r>
          <a:endParaRPr lang="en-US" sz="2000" b="1" i="0" kern="1200" dirty="0">
            <a:latin typeface="+mj-lt"/>
          </a:endParaRPr>
        </a:p>
      </dsp:txBody>
      <dsp:txXfrm>
        <a:off x="3390" y="0"/>
        <a:ext cx="1890923" cy="756369"/>
      </dsp:txXfrm>
    </dsp:sp>
    <dsp:sp modelId="{993195A6-7FAB-6841-932A-DE772E549605}">
      <dsp:nvSpPr>
        <dsp:cNvPr id="0" name=""/>
        <dsp:cNvSpPr/>
      </dsp:nvSpPr>
      <dsp:spPr>
        <a:xfrm>
          <a:off x="248452" y="967354"/>
          <a:ext cx="2175394" cy="1203471"/>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Bridges and Structures</a:t>
          </a:r>
          <a:endParaRPr lang="en-US" sz="2000" kern="1200" dirty="0"/>
        </a:p>
      </dsp:txBody>
      <dsp:txXfrm>
        <a:off x="283700" y="1002602"/>
        <a:ext cx="2104898" cy="1132975"/>
      </dsp:txXfrm>
    </dsp:sp>
    <dsp:sp modelId="{E4FB1934-B12E-5941-8F28-64D902A966EE}">
      <dsp:nvSpPr>
        <dsp:cNvPr id="0" name=""/>
        <dsp:cNvSpPr/>
      </dsp:nvSpPr>
      <dsp:spPr>
        <a:xfrm>
          <a:off x="2216529" y="142792"/>
          <a:ext cx="683098" cy="47078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2216529" y="236949"/>
        <a:ext cx="541863" cy="282471"/>
      </dsp:txXfrm>
    </dsp:sp>
    <dsp:sp modelId="{5434C0E0-C588-DA49-9AC6-DA6D275F7097}">
      <dsp:nvSpPr>
        <dsp:cNvPr id="0" name=""/>
        <dsp:cNvSpPr/>
      </dsp:nvSpPr>
      <dsp:spPr>
        <a:xfrm>
          <a:off x="3183178" y="0"/>
          <a:ext cx="1890923" cy="12096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mj-lt"/>
            </a:rPr>
            <a:t>Year 2</a:t>
          </a:r>
          <a:br>
            <a:rPr lang="en-US" sz="2000" b="1" i="0" kern="1200" dirty="0" smtClean="0">
              <a:latin typeface="+mj-lt"/>
            </a:rPr>
          </a:br>
          <a:r>
            <a:rPr lang="en-US" sz="2000" b="1" i="0" kern="1200" dirty="0" smtClean="0">
              <a:latin typeface="+mj-lt"/>
            </a:rPr>
            <a:t>2015 - 2016</a:t>
          </a:r>
          <a:endParaRPr lang="en-US" sz="2000" b="1" i="0" kern="1200" dirty="0">
            <a:latin typeface="+mj-lt"/>
          </a:endParaRPr>
        </a:p>
      </dsp:txBody>
      <dsp:txXfrm>
        <a:off x="3183178" y="0"/>
        <a:ext cx="1890923" cy="756369"/>
      </dsp:txXfrm>
    </dsp:sp>
    <dsp:sp modelId="{DD6A4A2B-D5B9-D549-8EE4-429D1BBAB636}">
      <dsp:nvSpPr>
        <dsp:cNvPr id="0" name=""/>
        <dsp:cNvSpPr/>
      </dsp:nvSpPr>
      <dsp:spPr>
        <a:xfrm>
          <a:off x="3428240" y="967354"/>
          <a:ext cx="2175394" cy="1203471"/>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Waterways </a:t>
          </a:r>
          <a:br>
            <a:rPr lang="en-US" sz="2000" kern="1200" dirty="0" smtClean="0"/>
          </a:br>
          <a:r>
            <a:rPr lang="en-US" sz="2000" kern="1200" dirty="0" smtClean="0"/>
            <a:t>and the Bay</a:t>
          </a:r>
          <a:endParaRPr lang="en-US" sz="2000" kern="1200" dirty="0"/>
        </a:p>
      </dsp:txBody>
      <dsp:txXfrm>
        <a:off x="3463488" y="1002602"/>
        <a:ext cx="2104898" cy="1132975"/>
      </dsp:txXfrm>
    </dsp:sp>
    <dsp:sp modelId="{AF2019BF-D059-DB49-881F-41DCF0BE6813}">
      <dsp:nvSpPr>
        <dsp:cNvPr id="0" name=""/>
        <dsp:cNvSpPr/>
      </dsp:nvSpPr>
      <dsp:spPr>
        <a:xfrm>
          <a:off x="5396318" y="142792"/>
          <a:ext cx="683098" cy="47078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5396318" y="236949"/>
        <a:ext cx="541863" cy="282471"/>
      </dsp:txXfrm>
    </dsp:sp>
    <dsp:sp modelId="{68733270-8D49-8C47-83F8-4331C8D9A5EB}">
      <dsp:nvSpPr>
        <dsp:cNvPr id="0" name=""/>
        <dsp:cNvSpPr/>
      </dsp:nvSpPr>
      <dsp:spPr>
        <a:xfrm>
          <a:off x="6362966" y="0"/>
          <a:ext cx="1890923" cy="12096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i="0" kern="1200" dirty="0" smtClean="0">
              <a:latin typeface="+mj-lt"/>
            </a:rPr>
            <a:t>Year 3</a:t>
          </a:r>
          <a:br>
            <a:rPr lang="en-US" sz="2000" b="1" i="0" kern="1200" dirty="0" smtClean="0">
              <a:latin typeface="+mj-lt"/>
            </a:rPr>
          </a:br>
          <a:r>
            <a:rPr lang="en-US" sz="2000" b="1" i="0" kern="1200" dirty="0" smtClean="0">
              <a:latin typeface="+mj-lt"/>
            </a:rPr>
            <a:t>2016 - 2017</a:t>
          </a:r>
          <a:endParaRPr lang="en-US" sz="2000" b="1" i="0" kern="1200" dirty="0">
            <a:latin typeface="+mj-lt"/>
          </a:endParaRPr>
        </a:p>
      </dsp:txBody>
      <dsp:txXfrm>
        <a:off x="6362966" y="0"/>
        <a:ext cx="1890923" cy="756369"/>
      </dsp:txXfrm>
    </dsp:sp>
    <dsp:sp modelId="{3FBE64BE-7F4B-D249-B487-BCB9094AEB2D}">
      <dsp:nvSpPr>
        <dsp:cNvPr id="0" name=""/>
        <dsp:cNvSpPr/>
      </dsp:nvSpPr>
      <dsp:spPr>
        <a:xfrm>
          <a:off x="6608028" y="967354"/>
          <a:ext cx="2175394" cy="1203471"/>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Movement and Transportation</a:t>
          </a:r>
          <a:endParaRPr lang="en-US" sz="2000" kern="1200" dirty="0"/>
        </a:p>
      </dsp:txBody>
      <dsp:txXfrm>
        <a:off x="6643276" y="1002602"/>
        <a:ext cx="2104898" cy="11329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292C1-AD6F-A24B-9449-E07AF14E7805}" type="datetimeFigureOut">
              <a:rPr lang="en-US" smtClean="0"/>
              <a:t>5/13/2014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332BE-DDDB-7045-BFBA-6C187F8C5218}" type="slidenum">
              <a:rPr lang="en-US" smtClean="0"/>
              <a:t>‹#›</a:t>
            </a:fld>
            <a:endParaRPr lang="en-US" dirty="0"/>
          </a:p>
        </p:txBody>
      </p:sp>
    </p:spTree>
    <p:extLst>
      <p:ext uri="{BB962C8B-B14F-4D97-AF65-F5344CB8AC3E}">
        <p14:creationId xmlns:p14="http://schemas.microsoft.com/office/powerpoint/2010/main" val="1181885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iTEAMS</a:t>
            </a:r>
            <a:r>
              <a:rPr lang="en-US" b="1" baseline="0" dirty="0" smtClean="0"/>
              <a:t> Team </a:t>
            </a:r>
            <a:endParaRPr lang="en-US" b="1" dirty="0"/>
          </a:p>
        </p:txBody>
      </p:sp>
      <p:sp>
        <p:nvSpPr>
          <p:cNvPr id="4" name="Slide Number Placeholder 3"/>
          <p:cNvSpPr>
            <a:spLocks noGrp="1"/>
          </p:cNvSpPr>
          <p:nvPr>
            <p:ph type="sldNum" sz="quarter" idx="10"/>
          </p:nvPr>
        </p:nvSpPr>
        <p:spPr/>
        <p:txBody>
          <a:bodyPr/>
          <a:lstStyle/>
          <a:p>
            <a:fld id="{F65332BE-DDDB-7045-BFBA-6C187F8C5218}" type="slidenum">
              <a:rPr lang="en-US" smtClean="0"/>
              <a:t>1</a:t>
            </a:fld>
            <a:endParaRPr lang="en-US" dirty="0"/>
          </a:p>
        </p:txBody>
      </p:sp>
    </p:spTree>
    <p:extLst>
      <p:ext uri="{BB962C8B-B14F-4D97-AF65-F5344CB8AC3E}">
        <p14:creationId xmlns:p14="http://schemas.microsoft.com/office/powerpoint/2010/main" val="2964845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iTEAMS</a:t>
            </a:r>
            <a:r>
              <a:rPr lang="en-US" b="1" baseline="0" dirty="0" smtClean="0"/>
              <a:t> Team </a:t>
            </a:r>
            <a:endParaRPr lang="en-US" b="1" dirty="0"/>
          </a:p>
        </p:txBody>
      </p:sp>
      <p:sp>
        <p:nvSpPr>
          <p:cNvPr id="4" name="Slide Number Placeholder 3"/>
          <p:cNvSpPr>
            <a:spLocks noGrp="1"/>
          </p:cNvSpPr>
          <p:nvPr>
            <p:ph type="sldNum" sz="quarter" idx="10"/>
          </p:nvPr>
        </p:nvSpPr>
        <p:spPr/>
        <p:txBody>
          <a:bodyPr/>
          <a:lstStyle/>
          <a:p>
            <a:fld id="{F65332BE-DDDB-7045-BFBA-6C187F8C5218}" type="slidenum">
              <a:rPr lang="en-US" smtClean="0"/>
              <a:t>10</a:t>
            </a:fld>
            <a:endParaRPr lang="en-US" dirty="0"/>
          </a:p>
        </p:txBody>
      </p:sp>
    </p:spTree>
    <p:extLst>
      <p:ext uri="{BB962C8B-B14F-4D97-AF65-F5344CB8AC3E}">
        <p14:creationId xmlns:p14="http://schemas.microsoft.com/office/powerpoint/2010/main" val="296484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Must continue to teach in grade span 3-8. </a:t>
            </a:r>
          </a:p>
          <a:p>
            <a:endParaRPr lang="en-US" dirty="0"/>
          </a:p>
        </p:txBody>
      </p:sp>
      <p:sp>
        <p:nvSpPr>
          <p:cNvPr id="4" name="Slide Number Placeholder 3"/>
          <p:cNvSpPr>
            <a:spLocks noGrp="1"/>
          </p:cNvSpPr>
          <p:nvPr>
            <p:ph type="sldNum" sz="quarter" idx="10"/>
          </p:nvPr>
        </p:nvSpPr>
        <p:spPr/>
        <p:txBody>
          <a:bodyPr/>
          <a:lstStyle/>
          <a:p>
            <a:fld id="{F65332BE-DDDB-7045-BFBA-6C187F8C5218}" type="slidenum">
              <a:rPr lang="en-US" smtClean="0"/>
              <a:t>12</a:t>
            </a:fld>
            <a:endParaRPr lang="en-US" dirty="0"/>
          </a:p>
        </p:txBody>
      </p:sp>
    </p:spTree>
    <p:extLst>
      <p:ext uri="{BB962C8B-B14F-4D97-AF65-F5344CB8AC3E}">
        <p14:creationId xmlns:p14="http://schemas.microsoft.com/office/powerpoint/2010/main" val="309240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32BE-DDDB-7045-BFBA-6C187F8C5218}" type="slidenum">
              <a:rPr lang="en-US" smtClean="0"/>
              <a:t>13</a:t>
            </a:fld>
            <a:endParaRPr lang="en-US" dirty="0"/>
          </a:p>
        </p:txBody>
      </p:sp>
    </p:spTree>
    <p:extLst>
      <p:ext uri="{BB962C8B-B14F-4D97-AF65-F5344CB8AC3E}">
        <p14:creationId xmlns:p14="http://schemas.microsoft.com/office/powerpoint/2010/main" val="2929373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32BE-DDDB-7045-BFBA-6C187F8C5218}" type="slidenum">
              <a:rPr lang="en-US" smtClean="0"/>
              <a:t>14</a:t>
            </a:fld>
            <a:endParaRPr lang="en-US" dirty="0"/>
          </a:p>
        </p:txBody>
      </p:sp>
    </p:spTree>
    <p:extLst>
      <p:ext uri="{BB962C8B-B14F-4D97-AF65-F5344CB8AC3E}">
        <p14:creationId xmlns:p14="http://schemas.microsoft.com/office/powerpoint/2010/main" val="98706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iTEAMS curriculum is</a:t>
            </a:r>
            <a:r>
              <a:rPr lang="en-US" baseline="0" dirty="0" smtClean="0"/>
              <a:t> designed to support teachers in Math, Science and ELA – Common Core and NGSS standards. </a:t>
            </a:r>
            <a:endParaRPr lang="en-US" dirty="0"/>
          </a:p>
        </p:txBody>
      </p:sp>
    </p:spTree>
    <p:extLst>
      <p:ext uri="{BB962C8B-B14F-4D97-AF65-F5344CB8AC3E}">
        <p14:creationId xmlns:p14="http://schemas.microsoft.com/office/powerpoint/2010/main" val="301529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CaMSP</a:t>
            </a:r>
            <a:r>
              <a:rPr lang="en-US" baseline="0" dirty="0" smtClean="0"/>
              <a:t> Grants are very strict that each teacher MUST participate in 84 hours per year. This includes this meeting (1 hour) plus the 5 days of summer PD and the 3 Release Days. </a:t>
            </a:r>
          </a:p>
          <a:p>
            <a:r>
              <a:rPr lang="en-US" baseline="0" dirty="0" smtClean="0"/>
              <a:t>Teachers also must participate in 24 follow up hours per year. More guidance will be given about this after each session. This includes 3 coaching/observation sessions with our faculty per year plus paid collaborative time and paid online support time. Notes  there will be coffee in the morning June 17 and June 18 and snack but please bring your lunch. You do NOT need to bring food to the Exploratorium. </a:t>
            </a:r>
          </a:p>
          <a:p>
            <a:endParaRPr lang="en-US" baseline="0" dirty="0" smtClean="0"/>
          </a:p>
        </p:txBody>
      </p:sp>
      <p:sp>
        <p:nvSpPr>
          <p:cNvPr id="4" name="Slide Number Placeholder 3"/>
          <p:cNvSpPr>
            <a:spLocks noGrp="1"/>
          </p:cNvSpPr>
          <p:nvPr>
            <p:ph type="sldNum" sz="quarter" idx="10"/>
          </p:nvPr>
        </p:nvSpPr>
        <p:spPr/>
        <p:txBody>
          <a:bodyPr/>
          <a:lstStyle/>
          <a:p>
            <a:fld id="{F65332BE-DDDB-7045-BFBA-6C187F8C5218}" type="slidenum">
              <a:rPr lang="en-US" smtClean="0"/>
              <a:t>16</a:t>
            </a:fld>
            <a:endParaRPr lang="en-US" dirty="0"/>
          </a:p>
        </p:txBody>
      </p:sp>
    </p:spTree>
    <p:extLst>
      <p:ext uri="{BB962C8B-B14F-4D97-AF65-F5344CB8AC3E}">
        <p14:creationId xmlns:p14="http://schemas.microsoft.com/office/powerpoint/2010/main" val="1179300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Quarterly… </a:t>
            </a:r>
            <a:endParaRPr lang="en-US" dirty="0"/>
          </a:p>
        </p:txBody>
      </p:sp>
      <p:sp>
        <p:nvSpPr>
          <p:cNvPr id="4" name="Slide Number Placeholder 3"/>
          <p:cNvSpPr>
            <a:spLocks noGrp="1"/>
          </p:cNvSpPr>
          <p:nvPr>
            <p:ph type="sldNum" sz="quarter" idx="10"/>
          </p:nvPr>
        </p:nvSpPr>
        <p:spPr/>
        <p:txBody>
          <a:bodyPr/>
          <a:lstStyle/>
          <a:p>
            <a:fld id="{F65332BE-DDDB-7045-BFBA-6C187F8C5218}" type="slidenum">
              <a:rPr lang="en-US" smtClean="0"/>
              <a:t>20</a:t>
            </a:fld>
            <a:endParaRPr lang="en-US" dirty="0"/>
          </a:p>
        </p:txBody>
      </p:sp>
    </p:spTree>
    <p:extLst>
      <p:ext uri="{BB962C8B-B14F-4D97-AF65-F5344CB8AC3E}">
        <p14:creationId xmlns:p14="http://schemas.microsoft.com/office/powerpoint/2010/main" val="3827703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65332BE-DDDB-7045-BFBA-6C187F8C5218}" type="slidenum">
              <a:rPr lang="en-US" smtClean="0"/>
              <a:t>21</a:t>
            </a:fld>
            <a:endParaRPr lang="en-US" dirty="0"/>
          </a:p>
        </p:txBody>
      </p:sp>
    </p:spTree>
    <p:extLst>
      <p:ext uri="{BB962C8B-B14F-4D97-AF65-F5344CB8AC3E}">
        <p14:creationId xmlns:p14="http://schemas.microsoft.com/office/powerpoint/2010/main" val="238026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iTEAMS Mission and Vision</a:t>
            </a:r>
          </a:p>
          <a:p>
            <a:pPr lvl="1"/>
            <a:r>
              <a:rPr lang="en-US" sz="2600" dirty="0" smtClean="0"/>
              <a:t>3 Year View of iTEAMS Activities</a:t>
            </a:r>
          </a:p>
          <a:p>
            <a:r>
              <a:rPr lang="en-US" sz="2600" dirty="0" smtClean="0"/>
              <a:t>iTEAMS Teachers</a:t>
            </a:r>
          </a:p>
          <a:p>
            <a:pPr lvl="1"/>
            <a:r>
              <a:rPr lang="en-US" sz="2600" dirty="0" smtClean="0"/>
              <a:t>Responsibilities and Benefits</a:t>
            </a:r>
          </a:p>
          <a:p>
            <a:r>
              <a:rPr lang="en-US" sz="2600" dirty="0" smtClean="0"/>
              <a:t>Discussion and Questions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are your input and ideas on how to shape this initiative to maximize its impact and sustainability. </a:t>
            </a:r>
            <a:endParaRPr lang="en-US" dirty="0"/>
          </a:p>
        </p:txBody>
      </p:sp>
      <p:sp>
        <p:nvSpPr>
          <p:cNvPr id="4" name="Slide Number Placeholder 3"/>
          <p:cNvSpPr>
            <a:spLocks noGrp="1"/>
          </p:cNvSpPr>
          <p:nvPr>
            <p:ph type="sldNum" sz="quarter" idx="10"/>
          </p:nvPr>
        </p:nvSpPr>
        <p:spPr/>
        <p:txBody>
          <a:bodyPr/>
          <a:lstStyle/>
          <a:p>
            <a:fld id="{F65332BE-DDDB-7045-BFBA-6C187F8C5218}" type="slidenum">
              <a:rPr lang="en-US" smtClean="0"/>
              <a:t>2</a:t>
            </a:fld>
            <a:endParaRPr lang="en-US" dirty="0"/>
          </a:p>
        </p:txBody>
      </p:sp>
    </p:spTree>
    <p:extLst>
      <p:ext uri="{BB962C8B-B14F-4D97-AF65-F5344CB8AC3E}">
        <p14:creationId xmlns:p14="http://schemas.microsoft.com/office/powerpoint/2010/main" val="291468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they are sitting by grade level, add a verbal reminder to be creative in finding a </a:t>
            </a:r>
            <a:r>
              <a:rPr lang="en-US" baseline="0" smtClean="0"/>
              <a:t>unique commonality.</a:t>
            </a:r>
            <a:endParaRPr lang="en-US" dirty="0"/>
          </a:p>
        </p:txBody>
      </p:sp>
      <p:sp>
        <p:nvSpPr>
          <p:cNvPr id="4" name="Slide Number Placeholder 3"/>
          <p:cNvSpPr>
            <a:spLocks noGrp="1"/>
          </p:cNvSpPr>
          <p:nvPr>
            <p:ph type="sldNum" sz="quarter" idx="10"/>
          </p:nvPr>
        </p:nvSpPr>
        <p:spPr/>
        <p:txBody>
          <a:bodyPr/>
          <a:lstStyle/>
          <a:p>
            <a:fld id="{F65332BE-DDDB-7045-BFBA-6C187F8C5218}" type="slidenum">
              <a:rPr lang="en-US" smtClean="0"/>
              <a:t>3</a:t>
            </a:fld>
            <a:endParaRPr lang="en-US" dirty="0"/>
          </a:p>
        </p:txBody>
      </p:sp>
    </p:spTree>
    <p:extLst>
      <p:ext uri="{BB962C8B-B14F-4D97-AF65-F5344CB8AC3E}">
        <p14:creationId xmlns:p14="http://schemas.microsoft.com/office/powerpoint/2010/main" val="291468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5497B-FA91-41B5-BFBF-69E4E497EF9D}" type="slidenum">
              <a:rPr lang="en-US" smtClean="0"/>
              <a:pPr/>
              <a:t>4</a:t>
            </a:fld>
            <a:endParaRPr lang="en-US" dirty="0"/>
          </a:p>
        </p:txBody>
      </p:sp>
    </p:spTree>
    <p:extLst>
      <p:ext uri="{BB962C8B-B14F-4D97-AF65-F5344CB8AC3E}">
        <p14:creationId xmlns:p14="http://schemas.microsoft.com/office/powerpoint/2010/main" val="117542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15497B-FA91-41B5-BFBF-69E4E497EF9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movieclips.com</a:t>
            </a:r>
            <a:r>
              <a:rPr lang="en-US" dirty="0" smtClean="0"/>
              <a:t>/ukKJv-apollo-13-movie-square-peg-in-a-round-hole/</a:t>
            </a:r>
            <a:endParaRPr lang="en-US" dirty="0"/>
          </a:p>
        </p:txBody>
      </p:sp>
      <p:sp>
        <p:nvSpPr>
          <p:cNvPr id="4" name="Slide Number Placeholder 3"/>
          <p:cNvSpPr>
            <a:spLocks noGrp="1"/>
          </p:cNvSpPr>
          <p:nvPr>
            <p:ph type="sldNum" sz="quarter" idx="10"/>
          </p:nvPr>
        </p:nvSpPr>
        <p:spPr/>
        <p:txBody>
          <a:bodyPr/>
          <a:lstStyle/>
          <a:p>
            <a:fld id="{3515497B-FA91-41B5-BFBF-69E4E497EF9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grade level</a:t>
            </a:r>
            <a:r>
              <a:rPr lang="en-US" baseline="0" dirty="0" smtClean="0"/>
              <a:t> projects will be inspired by the intensive PD – and may include bridge contests, transportation problem-solving, boat-building. The range of topics is limitless and part of the iTEAMS concept is that teachers will collaborate on the lessons to develop the project and students will be inspired.</a:t>
            </a:r>
            <a:endParaRPr lang="en-US" dirty="0"/>
          </a:p>
        </p:txBody>
      </p:sp>
      <p:sp>
        <p:nvSpPr>
          <p:cNvPr id="4" name="Slide Number Placeholder 3"/>
          <p:cNvSpPr>
            <a:spLocks noGrp="1"/>
          </p:cNvSpPr>
          <p:nvPr>
            <p:ph type="sldNum" sz="quarter" idx="10"/>
          </p:nvPr>
        </p:nvSpPr>
        <p:spPr/>
        <p:txBody>
          <a:bodyPr/>
          <a:lstStyle/>
          <a:p>
            <a:fld id="{F65332BE-DDDB-7045-BFBA-6C187F8C5218}" type="slidenum">
              <a:rPr lang="en-US" smtClean="0"/>
              <a:t>7</a:t>
            </a:fld>
            <a:endParaRPr lang="en-US" dirty="0"/>
          </a:p>
        </p:txBody>
      </p:sp>
    </p:spTree>
    <p:extLst>
      <p:ext uri="{BB962C8B-B14F-4D97-AF65-F5344CB8AC3E}">
        <p14:creationId xmlns:p14="http://schemas.microsoft.com/office/powerpoint/2010/main" val="425548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5497B-FA91-41B5-BFBF-69E4E497EF9D}" type="slidenum">
              <a:rPr lang="en-US" smtClean="0"/>
              <a:pPr/>
              <a:t>8</a:t>
            </a:fld>
            <a:endParaRPr lang="en-US" dirty="0"/>
          </a:p>
        </p:txBody>
      </p:sp>
    </p:spTree>
    <p:extLst>
      <p:ext uri="{BB962C8B-B14F-4D97-AF65-F5344CB8AC3E}">
        <p14:creationId xmlns:p14="http://schemas.microsoft.com/office/powerpoint/2010/main" val="117542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5497B-FA91-41B5-BFBF-69E4E497EF9D}" type="slidenum">
              <a:rPr lang="en-US" smtClean="0"/>
              <a:pPr/>
              <a:t>9</a:t>
            </a:fld>
            <a:endParaRPr lang="en-US" dirty="0"/>
          </a:p>
        </p:txBody>
      </p:sp>
    </p:spTree>
    <p:extLst>
      <p:ext uri="{BB962C8B-B14F-4D97-AF65-F5344CB8AC3E}">
        <p14:creationId xmlns:p14="http://schemas.microsoft.com/office/powerpoint/2010/main" val="117542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223752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74784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425489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extLst>
      <p:ext uri="{BB962C8B-B14F-4D97-AF65-F5344CB8AC3E}">
        <p14:creationId xmlns:p14="http://schemas.microsoft.com/office/powerpoint/2010/main" val="77936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CECA51-B2D5-1948-8402-AB70CD32D2EA}" type="slidenum">
              <a:rPr lang="en-US" smtClean="0"/>
              <a:t>‹#›</a:t>
            </a:fld>
            <a:endParaRPr lang="en-US" dirty="0"/>
          </a:p>
        </p:txBody>
      </p:sp>
    </p:spTree>
    <p:extLst>
      <p:ext uri="{BB962C8B-B14F-4D97-AF65-F5344CB8AC3E}">
        <p14:creationId xmlns:p14="http://schemas.microsoft.com/office/powerpoint/2010/main" val="370044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Tree>
    <p:extLst>
      <p:ext uri="{BB962C8B-B14F-4D97-AF65-F5344CB8AC3E}">
        <p14:creationId xmlns:p14="http://schemas.microsoft.com/office/powerpoint/2010/main" val="560611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CECA51-B2D5-1948-8402-AB70CD32D2EA}" type="slidenum">
              <a:rPr lang="en-US" smtClean="0"/>
              <a:t>‹#›</a:t>
            </a:fld>
            <a:endParaRPr lang="en-US" dirty="0"/>
          </a:p>
        </p:txBody>
      </p:sp>
    </p:spTree>
    <p:extLst>
      <p:ext uri="{BB962C8B-B14F-4D97-AF65-F5344CB8AC3E}">
        <p14:creationId xmlns:p14="http://schemas.microsoft.com/office/powerpoint/2010/main" val="2674098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CECA51-B2D5-1948-8402-AB70CD32D2EA}" type="slidenum">
              <a:rPr lang="en-US" smtClean="0"/>
              <a:t>‹#›</a:t>
            </a:fld>
            <a:endParaRPr lang="en-US" dirty="0"/>
          </a:p>
        </p:txBody>
      </p:sp>
    </p:spTree>
    <p:extLst>
      <p:ext uri="{BB962C8B-B14F-4D97-AF65-F5344CB8AC3E}">
        <p14:creationId xmlns:p14="http://schemas.microsoft.com/office/powerpoint/2010/main" val="258983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CECA51-B2D5-1948-8402-AB70CD32D2EA}" type="slidenum">
              <a:rPr lang="en-US" smtClean="0"/>
              <a:t>‹#›</a:t>
            </a:fld>
            <a:endParaRPr lang="en-US" dirty="0"/>
          </a:p>
        </p:txBody>
      </p:sp>
    </p:spTree>
    <p:extLst>
      <p:ext uri="{BB962C8B-B14F-4D97-AF65-F5344CB8AC3E}">
        <p14:creationId xmlns:p14="http://schemas.microsoft.com/office/powerpoint/2010/main" val="165787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CECA51-B2D5-1948-8402-AB70CD32D2EA}" type="slidenum">
              <a:rPr lang="en-US" smtClean="0"/>
              <a:t>‹#›</a:t>
            </a:fld>
            <a:endParaRPr lang="en-US" dirty="0"/>
          </a:p>
        </p:txBody>
      </p:sp>
    </p:spTree>
    <p:extLst>
      <p:ext uri="{BB962C8B-B14F-4D97-AF65-F5344CB8AC3E}">
        <p14:creationId xmlns:p14="http://schemas.microsoft.com/office/powerpoint/2010/main" val="1252625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14743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3843054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CECA51-B2D5-1948-8402-AB70CD32D2EA}" type="slidenum">
              <a:rPr lang="en-US" smtClean="0"/>
              <a:t>‹#›</a:t>
            </a:fld>
            <a:endParaRPr lang="en-US" dirty="0"/>
          </a:p>
        </p:txBody>
      </p:sp>
    </p:spTree>
    <p:extLst>
      <p:ext uri="{BB962C8B-B14F-4D97-AF65-F5344CB8AC3E}">
        <p14:creationId xmlns:p14="http://schemas.microsoft.com/office/powerpoint/2010/main" val="2319931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CECA51-B2D5-1948-8402-AB70CD32D2EA}" type="slidenum">
              <a:rPr lang="en-US" smtClean="0"/>
              <a:t>‹#›</a:t>
            </a:fld>
            <a:endParaRPr lang="en-US" dirty="0"/>
          </a:p>
        </p:txBody>
      </p:sp>
    </p:spTree>
    <p:extLst>
      <p:ext uri="{BB962C8B-B14F-4D97-AF65-F5344CB8AC3E}">
        <p14:creationId xmlns:p14="http://schemas.microsoft.com/office/powerpoint/2010/main" val="3242634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15471-5DB4-4440-AA56-6C7298893380}" type="datetimeFigureOut">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CECA51-B2D5-1948-8402-AB70CD32D2EA}" type="slidenum">
              <a:rPr lang="en-US" smtClean="0"/>
              <a:t>‹#›</a:t>
            </a:fld>
            <a:endParaRPr lang="en-US" dirty="0"/>
          </a:p>
        </p:txBody>
      </p:sp>
    </p:spTree>
    <p:extLst>
      <p:ext uri="{BB962C8B-B14F-4D97-AF65-F5344CB8AC3E}">
        <p14:creationId xmlns:p14="http://schemas.microsoft.com/office/powerpoint/2010/main" val="143927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216688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341054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75647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199013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309144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80770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82869-2FBE-C84B-A7C6-A751575C0AF9}" type="datetimeFigureOut">
              <a:rPr lang="en-US" smtClean="0"/>
              <a:t>5/13/2014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357133-DDAA-8C40-9DD9-3F0D74BDAF2D}" type="slidenum">
              <a:rPr lang="en-US" smtClean="0"/>
              <a:t>‹#›</a:t>
            </a:fld>
            <a:endParaRPr lang="en-US" dirty="0"/>
          </a:p>
        </p:txBody>
      </p:sp>
    </p:spTree>
    <p:extLst>
      <p:ext uri="{BB962C8B-B14F-4D97-AF65-F5344CB8AC3E}">
        <p14:creationId xmlns:p14="http://schemas.microsoft.com/office/powerpoint/2010/main" val="297265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2869-2FBE-C84B-A7C6-A751575C0AF9}" type="datetimeFigureOut">
              <a:rPr lang="en-US" smtClean="0"/>
              <a:t>5/13/2014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7133-DDAA-8C40-9DD9-3F0D74BDAF2D}" type="slidenum">
              <a:rPr lang="en-US" smtClean="0"/>
              <a:t>‹#›</a:t>
            </a:fld>
            <a:endParaRPr lang="en-US" dirty="0"/>
          </a:p>
        </p:txBody>
      </p:sp>
    </p:spTree>
    <p:extLst>
      <p:ext uri="{BB962C8B-B14F-4D97-AF65-F5344CB8AC3E}">
        <p14:creationId xmlns:p14="http://schemas.microsoft.com/office/powerpoint/2010/main" val="20209663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2869-2FBE-C84B-A7C6-A751575C0AF9}" type="datetimeFigureOut">
              <a:rPr lang="en-US" smtClean="0"/>
              <a:t>5/13/2014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7133-DDAA-8C40-9DD9-3F0D74BDAF2D}" type="slidenum">
              <a:rPr lang="en-US" smtClean="0"/>
              <a:t>‹#›</a:t>
            </a:fld>
            <a:endParaRPr lang="en-US" dirty="0"/>
          </a:p>
        </p:txBody>
      </p:sp>
    </p:spTree>
    <p:extLst>
      <p:ext uri="{BB962C8B-B14F-4D97-AF65-F5344CB8AC3E}">
        <p14:creationId xmlns:p14="http://schemas.microsoft.com/office/powerpoint/2010/main" val="4178886187"/>
      </p:ext>
    </p:extLst>
  </p:cSld>
  <p:clrMap bg1="dk1" tx1="lt1" bg2="dk2" tx2="lt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mailto:iTEAMS@srcs.or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57200" y="1004113"/>
            <a:ext cx="8069943" cy="4819744"/>
          </a:xfrm>
          <a:prstGeom prst="snip2DiagRect">
            <a:avLst/>
          </a:prstGeom>
          <a:solidFill>
            <a:schemeClr val="accent1">
              <a:lumMod val="20000"/>
              <a:lumOff val="80000"/>
            </a:schemeClr>
          </a:solidFill>
          <a:ln>
            <a:noFill/>
          </a:ln>
          <a:effectLst>
            <a:outerShdw blurRad="50800" dist="38100" dir="18900000" sx="102000" sy="102000" algn="bl"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9430" y="1233720"/>
            <a:ext cx="7964713" cy="3991428"/>
          </a:xfrm>
        </p:spPr>
        <p:txBody>
          <a:bodyPr>
            <a:noAutofit/>
          </a:bodyPr>
          <a:lstStyle/>
          <a:p>
            <a:r>
              <a:rPr lang="en-US" sz="4400" dirty="0" smtClean="0">
                <a:solidFill>
                  <a:schemeClr val="bg1"/>
                </a:solidFill>
                <a:latin typeface="Arial Black"/>
                <a:cs typeface="Arial Black"/>
              </a:rPr>
              <a:t> iTEAMS </a:t>
            </a:r>
            <a:br>
              <a:rPr lang="en-US" sz="4400" dirty="0" smtClean="0">
                <a:solidFill>
                  <a:schemeClr val="bg1"/>
                </a:solidFill>
                <a:latin typeface="Arial Black"/>
                <a:cs typeface="Arial Black"/>
              </a:rPr>
            </a:br>
            <a:r>
              <a:rPr lang="en-US" sz="3600" dirty="0" smtClean="0">
                <a:solidFill>
                  <a:schemeClr val="bg1"/>
                </a:solidFill>
                <a:latin typeface="Arial Black"/>
                <a:cs typeface="Arial Black"/>
              </a:rPr>
              <a:t>Teacher Meeting </a:t>
            </a:r>
            <a:br>
              <a:rPr lang="en-US" sz="3600" dirty="0" smtClean="0">
                <a:solidFill>
                  <a:schemeClr val="bg1"/>
                </a:solidFill>
                <a:latin typeface="Arial Black"/>
                <a:cs typeface="Arial Black"/>
              </a:rPr>
            </a:br>
            <a:r>
              <a:rPr lang="en-US" sz="3600" dirty="0" smtClean="0">
                <a:solidFill>
                  <a:schemeClr val="bg1"/>
                </a:solidFill>
                <a:latin typeface="Arial Black"/>
                <a:cs typeface="Arial Black"/>
              </a:rPr>
              <a:t>4:00 PM</a:t>
            </a:r>
            <a:br>
              <a:rPr lang="en-US" sz="3600" dirty="0" smtClean="0">
                <a:solidFill>
                  <a:schemeClr val="bg1"/>
                </a:solidFill>
                <a:latin typeface="Arial Black"/>
                <a:cs typeface="Arial Black"/>
              </a:rPr>
            </a:br>
            <a:r>
              <a:rPr lang="en-US" sz="3200" dirty="0" smtClean="0">
                <a:solidFill>
                  <a:schemeClr val="bg1"/>
                </a:solidFill>
                <a:latin typeface="Arial Black"/>
                <a:cs typeface="Arial Black"/>
              </a:rPr>
              <a:t>May 13</a:t>
            </a:r>
            <a:br>
              <a:rPr lang="en-US" sz="3200" dirty="0" smtClean="0">
                <a:solidFill>
                  <a:schemeClr val="bg1"/>
                </a:solidFill>
                <a:latin typeface="Arial Black"/>
                <a:cs typeface="Arial Black"/>
              </a:rPr>
            </a:br>
            <a:r>
              <a:rPr lang="en-US" sz="3200" dirty="0" smtClean="0">
                <a:solidFill>
                  <a:schemeClr val="bg1"/>
                </a:solidFill>
                <a:latin typeface="Arial Black"/>
                <a:cs typeface="Arial Black"/>
              </a:rPr>
              <a:t>Davidson Middle School </a:t>
            </a:r>
            <a:br>
              <a:rPr lang="en-US" sz="3200" dirty="0" smtClean="0">
                <a:solidFill>
                  <a:schemeClr val="bg1"/>
                </a:solidFill>
                <a:latin typeface="Arial Black"/>
                <a:cs typeface="Arial Black"/>
              </a:rPr>
            </a:br>
            <a:r>
              <a:rPr lang="en-US" sz="3200" dirty="0" smtClean="0">
                <a:solidFill>
                  <a:schemeClr val="bg1"/>
                </a:solidFill>
                <a:latin typeface="Arial Black"/>
                <a:cs typeface="Arial Black"/>
              </a:rPr>
              <a:t>San Rafael CA</a:t>
            </a:r>
            <a:endParaRPr lang="en-US" sz="3200" dirty="0">
              <a:solidFill>
                <a:schemeClr val="bg1"/>
              </a:solidFill>
              <a:latin typeface="Arial Black"/>
              <a:cs typeface="Arial Black"/>
            </a:endParaRPr>
          </a:p>
        </p:txBody>
      </p:sp>
    </p:spTree>
    <p:extLst>
      <p:ext uri="{BB962C8B-B14F-4D97-AF65-F5344CB8AC3E}">
        <p14:creationId xmlns:p14="http://schemas.microsoft.com/office/powerpoint/2010/main" val="2062723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144" y="181429"/>
            <a:ext cx="8019142" cy="1578429"/>
          </a:xfrm>
        </p:spPr>
        <p:txBody>
          <a:bodyPr>
            <a:noAutofit/>
          </a:bodyPr>
          <a:lstStyle/>
          <a:p>
            <a:r>
              <a:rPr lang="en-US" sz="4400" dirty="0" smtClean="0">
                <a:latin typeface="Arial Black"/>
                <a:cs typeface="Arial Black"/>
              </a:rPr>
              <a:t> iTEAMS </a:t>
            </a:r>
            <a:r>
              <a:rPr lang="en-US" sz="3600" dirty="0" smtClean="0">
                <a:latin typeface="Arial Black"/>
                <a:cs typeface="Arial Black"/>
              </a:rPr>
              <a:t>Partner List</a:t>
            </a:r>
            <a:endParaRPr lang="en-US" sz="3200" dirty="0">
              <a:latin typeface="Arial Black"/>
              <a:cs typeface="Arial Black"/>
            </a:endParaRPr>
          </a:p>
        </p:txBody>
      </p:sp>
      <p:sp>
        <p:nvSpPr>
          <p:cNvPr id="6" name="Title 1"/>
          <p:cNvSpPr txBox="1">
            <a:spLocks/>
          </p:cNvSpPr>
          <p:nvPr/>
        </p:nvSpPr>
        <p:spPr>
          <a:xfrm>
            <a:off x="526144" y="381001"/>
            <a:ext cx="2993570" cy="103414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Black"/>
                <a:cs typeface="Arial Black"/>
              </a:rPr>
              <a:t> </a:t>
            </a:r>
            <a:endParaRPr lang="en-US" dirty="0">
              <a:latin typeface="Arial Black"/>
              <a:cs typeface="Arial Black"/>
            </a:endParaRPr>
          </a:p>
        </p:txBody>
      </p:sp>
      <p:graphicFrame>
        <p:nvGraphicFramePr>
          <p:cNvPr id="7" name="Diagram 6"/>
          <p:cNvGraphicFramePr/>
          <p:nvPr>
            <p:extLst>
              <p:ext uri="{D42A27DB-BD31-4B8C-83A1-F6EECF244321}">
                <p14:modId xmlns:p14="http://schemas.microsoft.com/office/powerpoint/2010/main" val="1760825704"/>
              </p:ext>
            </p:extLst>
          </p:nvPr>
        </p:nvGraphicFramePr>
        <p:xfrm>
          <a:off x="145143" y="1959428"/>
          <a:ext cx="8744857" cy="4771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6366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hade val="80000"/>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Autofit/>
          </a:bodyPr>
          <a:lstStyle/>
          <a:p>
            <a:r>
              <a:rPr lang="en-US" sz="3200" dirty="0" smtClean="0">
                <a:latin typeface="Arial Black"/>
                <a:cs typeface="Arial Black"/>
              </a:rPr>
              <a:t> </a:t>
            </a:r>
            <a:endParaRPr lang="en-US" sz="3200" dirty="0">
              <a:latin typeface="Arial Black"/>
              <a:cs typeface="Arial Black"/>
            </a:endParaRPr>
          </a:p>
        </p:txBody>
      </p:sp>
      <p:sp>
        <p:nvSpPr>
          <p:cNvPr id="3" name="Subtitle 2"/>
          <p:cNvSpPr>
            <a:spLocks noGrp="1"/>
          </p:cNvSpPr>
          <p:nvPr>
            <p:ph type="subTitle" idx="1"/>
          </p:nvPr>
        </p:nvSpPr>
        <p:spPr>
          <a:xfrm>
            <a:off x="1607457" y="1815193"/>
            <a:ext cx="6400800" cy="1752600"/>
          </a:xfrm>
        </p:spPr>
        <p:txBody>
          <a:bodyPr anchor="ctr">
            <a:noAutofit/>
          </a:bodyPr>
          <a:lstStyle/>
          <a:p>
            <a:r>
              <a:rPr lang="en-US" sz="6000" dirty="0" smtClean="0">
                <a:latin typeface="Arial Black"/>
                <a:cs typeface="Arial Black"/>
              </a:rPr>
              <a:t>Teacher Requirements &amp; Opportunities</a:t>
            </a:r>
            <a:endParaRPr lang="en-US" sz="6000" dirty="0"/>
          </a:p>
        </p:txBody>
      </p:sp>
    </p:spTree>
    <p:extLst>
      <p:ext uri="{BB962C8B-B14F-4D97-AF65-F5344CB8AC3E}">
        <p14:creationId xmlns:p14="http://schemas.microsoft.com/office/powerpoint/2010/main" val="1467565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0" y="2038256"/>
            <a:ext cx="8913813" cy="4819744"/>
          </a:xfrm>
          <a:prstGeom prst="snip2DiagRect">
            <a:avLst/>
          </a:prstGeom>
          <a:solidFill>
            <a:schemeClr val="accent1">
              <a:lumMod val="20000"/>
              <a:lumOff val="80000"/>
            </a:schemeClr>
          </a:solidFill>
          <a:ln>
            <a:noFill/>
          </a:ln>
          <a:effectLst>
            <a:outerShdw blurRad="50800" dist="38100" dir="18900000" sx="102000" sy="102000" algn="bl"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latin typeface="Arial Black"/>
                <a:cs typeface="Arial Black"/>
              </a:rPr>
              <a:t>Teacher Requirements</a:t>
            </a:r>
            <a:br>
              <a:rPr lang="en-US" dirty="0" smtClean="0">
                <a:latin typeface="Arial Black"/>
                <a:cs typeface="Arial Black"/>
              </a:rPr>
            </a:br>
            <a:r>
              <a:rPr lang="en-US" dirty="0" smtClean="0">
                <a:latin typeface="Arial Black"/>
                <a:cs typeface="Arial Black"/>
              </a:rPr>
              <a:t>&amp; Opportunities</a:t>
            </a:r>
            <a:endParaRPr lang="en-US" dirty="0">
              <a:latin typeface="Arial Black"/>
              <a:cs typeface="Arial Black"/>
            </a:endParaRPr>
          </a:p>
        </p:txBody>
      </p:sp>
      <p:sp>
        <p:nvSpPr>
          <p:cNvPr id="3" name="Content Placeholder 2"/>
          <p:cNvSpPr>
            <a:spLocks noGrp="1"/>
          </p:cNvSpPr>
          <p:nvPr>
            <p:ph idx="1"/>
          </p:nvPr>
        </p:nvSpPr>
        <p:spPr>
          <a:xfrm>
            <a:off x="766664" y="2192142"/>
            <a:ext cx="7506479" cy="4430001"/>
          </a:xfrm>
        </p:spPr>
        <p:style>
          <a:lnRef idx="2">
            <a:schemeClr val="accent1"/>
          </a:lnRef>
          <a:fillRef idx="1">
            <a:schemeClr val="lt1"/>
          </a:fillRef>
          <a:effectRef idx="0">
            <a:schemeClr val="accent1"/>
          </a:effectRef>
          <a:fontRef idx="minor">
            <a:schemeClr val="dk1"/>
          </a:fontRef>
        </p:style>
        <p:txBody>
          <a:bodyPr>
            <a:noAutofit/>
          </a:bodyPr>
          <a:lstStyle/>
          <a:p>
            <a:pPr marL="342900" lvl="1" indent="-342900">
              <a:spcBef>
                <a:spcPts val="2000"/>
              </a:spcBef>
              <a:buClr>
                <a:schemeClr val="accent1"/>
              </a:buClr>
              <a:buFont typeface="Wingdings" charset="2"/>
              <a:buChar char="ü"/>
            </a:pPr>
            <a:r>
              <a:rPr lang="en-US" sz="2400" b="1" dirty="0" smtClean="0">
                <a:solidFill>
                  <a:schemeClr val="bg1"/>
                </a:solidFill>
              </a:rPr>
              <a:t>Participate in 60 hours of Professional Development Annually  (5 Summer Days, 3 Release Days)</a:t>
            </a:r>
          </a:p>
          <a:p>
            <a:pPr marL="342900" lvl="1" indent="-342900">
              <a:spcBef>
                <a:spcPts val="2000"/>
              </a:spcBef>
              <a:buClr>
                <a:schemeClr val="accent1"/>
              </a:buClr>
              <a:buFont typeface="Wingdings" charset="2"/>
              <a:buChar char="ü"/>
            </a:pPr>
            <a:r>
              <a:rPr lang="en-US" sz="2400" b="1" dirty="0" smtClean="0">
                <a:solidFill>
                  <a:schemeClr val="bg1"/>
                </a:solidFill>
              </a:rPr>
              <a:t>Participate in 24 follow up hours per year (12 hours of collaboration, 6 hours online, 6 hours of coaching)</a:t>
            </a:r>
          </a:p>
          <a:p>
            <a:pPr marL="342900" lvl="1" indent="-342900">
              <a:lnSpc>
                <a:spcPct val="70000"/>
              </a:lnSpc>
              <a:spcBef>
                <a:spcPts val="2000"/>
              </a:spcBef>
              <a:buClr>
                <a:schemeClr val="accent1"/>
              </a:buClr>
              <a:buFont typeface="Wingdings" charset="2"/>
              <a:buChar char="ü"/>
            </a:pPr>
            <a:r>
              <a:rPr lang="en-US" sz="2400" b="1" dirty="0">
                <a:solidFill>
                  <a:schemeClr val="bg1"/>
                </a:solidFill>
              </a:rPr>
              <a:t>P</a:t>
            </a:r>
            <a:r>
              <a:rPr lang="en-US" sz="2400" b="1" dirty="0" smtClean="0">
                <a:solidFill>
                  <a:schemeClr val="bg1"/>
                </a:solidFill>
              </a:rPr>
              <a:t>articipate in required evaluation activities. </a:t>
            </a:r>
          </a:p>
          <a:p>
            <a:pPr marL="342900" lvl="1" indent="-342900">
              <a:lnSpc>
                <a:spcPct val="70000"/>
              </a:lnSpc>
              <a:spcBef>
                <a:spcPts val="2000"/>
              </a:spcBef>
              <a:buClr>
                <a:schemeClr val="accent1"/>
              </a:buClr>
              <a:buFont typeface="Wingdings" charset="2"/>
              <a:buChar char="u"/>
            </a:pPr>
            <a:r>
              <a:rPr lang="en-US" sz="2400" b="1" dirty="0" smtClean="0">
                <a:solidFill>
                  <a:schemeClr val="bg1"/>
                </a:solidFill>
              </a:rPr>
              <a:t>Teachers receive $6300 ($2100 annually for 3 years).</a:t>
            </a:r>
          </a:p>
          <a:p>
            <a:pPr marL="342900" lvl="1" indent="-342900">
              <a:lnSpc>
                <a:spcPct val="70000"/>
              </a:lnSpc>
              <a:spcBef>
                <a:spcPts val="2000"/>
              </a:spcBef>
              <a:buClr>
                <a:schemeClr val="accent1"/>
              </a:buClr>
              <a:buFont typeface="Wingdings" charset="2"/>
              <a:buChar char="u"/>
            </a:pPr>
            <a:r>
              <a:rPr lang="en-US" sz="2400" b="1" dirty="0" smtClean="0">
                <a:solidFill>
                  <a:schemeClr val="bg1"/>
                </a:solidFill>
              </a:rPr>
              <a:t>Teachers are part of a unique North Bay collaborative. </a:t>
            </a:r>
          </a:p>
          <a:p>
            <a:pPr marL="342900" lvl="1" indent="-342900">
              <a:lnSpc>
                <a:spcPct val="70000"/>
              </a:lnSpc>
              <a:spcBef>
                <a:spcPts val="2000"/>
              </a:spcBef>
              <a:buClr>
                <a:schemeClr val="accent1"/>
              </a:buClr>
              <a:buFont typeface="Wingdings" charset="2"/>
              <a:buChar char="u"/>
            </a:pPr>
            <a:r>
              <a:rPr lang="en-US" sz="2400" b="1" dirty="0" smtClean="0">
                <a:solidFill>
                  <a:schemeClr val="bg1"/>
                </a:solidFill>
              </a:rPr>
              <a:t>Teachers will shape STEM education in the Bay Area. </a:t>
            </a:r>
          </a:p>
          <a:p>
            <a:pPr marL="342900" lvl="1" indent="-342900">
              <a:lnSpc>
                <a:spcPct val="70000"/>
              </a:lnSpc>
              <a:spcBef>
                <a:spcPts val="2000"/>
              </a:spcBef>
              <a:buClr>
                <a:schemeClr val="accent1"/>
              </a:buClr>
              <a:buFont typeface="Wingdings" charset="2"/>
              <a:buChar char="u"/>
            </a:pPr>
            <a:endParaRPr lang="en-US" sz="2000" b="1" dirty="0" smtClean="0">
              <a:solidFill>
                <a:schemeClr val="bg1"/>
              </a:solidFill>
            </a:endParaRPr>
          </a:p>
          <a:p>
            <a:pPr marL="342900" lvl="1" indent="-342900">
              <a:lnSpc>
                <a:spcPct val="70000"/>
              </a:lnSpc>
              <a:spcBef>
                <a:spcPts val="2000"/>
              </a:spcBef>
              <a:buClr>
                <a:schemeClr val="accent1"/>
              </a:buClr>
            </a:pPr>
            <a:endParaRPr lang="en-US" dirty="0" smtClean="0"/>
          </a:p>
        </p:txBody>
      </p:sp>
    </p:spTree>
    <p:extLst>
      <p:ext uri="{BB962C8B-B14F-4D97-AF65-F5344CB8AC3E}">
        <p14:creationId xmlns:p14="http://schemas.microsoft.com/office/powerpoint/2010/main" val="2890204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hade val="80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Autofit/>
          </a:bodyPr>
          <a:lstStyle/>
          <a:p>
            <a:r>
              <a:rPr lang="en-US" sz="3200" dirty="0" smtClean="0">
                <a:latin typeface="Arial Black"/>
                <a:cs typeface="Arial Black"/>
              </a:rPr>
              <a:t> </a:t>
            </a:r>
            <a:endParaRPr lang="en-US" sz="3200" dirty="0">
              <a:latin typeface="Arial Black"/>
              <a:cs typeface="Arial Black"/>
            </a:endParaRPr>
          </a:p>
        </p:txBody>
      </p:sp>
      <p:sp>
        <p:nvSpPr>
          <p:cNvPr id="3" name="Subtitle 2"/>
          <p:cNvSpPr>
            <a:spLocks noGrp="1"/>
          </p:cNvSpPr>
          <p:nvPr>
            <p:ph type="subTitle" idx="1"/>
          </p:nvPr>
        </p:nvSpPr>
        <p:spPr>
          <a:xfrm>
            <a:off x="544286" y="1251858"/>
            <a:ext cx="7913914" cy="2612571"/>
          </a:xfrm>
        </p:spPr>
        <p:txBody>
          <a:bodyPr anchor="ctr">
            <a:normAutofit fontScale="92500" lnSpcReduction="10000"/>
          </a:bodyPr>
          <a:lstStyle/>
          <a:p>
            <a:endParaRPr lang="en-US" sz="6000" dirty="0" smtClean="0">
              <a:latin typeface="Arial Black"/>
              <a:cs typeface="Arial Black"/>
            </a:endParaRPr>
          </a:p>
          <a:p>
            <a:r>
              <a:rPr lang="en-US" sz="6000" dirty="0" smtClean="0">
                <a:latin typeface="Arial Black"/>
                <a:cs typeface="Arial Black"/>
              </a:rPr>
              <a:t>3 Year Overview: iTEAMS</a:t>
            </a:r>
            <a:endParaRPr lang="en-US" sz="6000" dirty="0">
              <a:latin typeface="Arial Black"/>
              <a:cs typeface="Arial Black"/>
            </a:endParaRPr>
          </a:p>
        </p:txBody>
      </p:sp>
    </p:spTree>
    <p:extLst>
      <p:ext uri="{BB962C8B-B14F-4D97-AF65-F5344CB8AC3E}">
        <p14:creationId xmlns:p14="http://schemas.microsoft.com/office/powerpoint/2010/main" val="2137136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Black"/>
                <a:cs typeface="Arial Black"/>
              </a:rPr>
              <a:t>iTEAMS Annual Themes</a:t>
            </a:r>
            <a:endParaRPr lang="en-US" dirty="0">
              <a:latin typeface="Arial Black"/>
              <a:cs typeface="Arial Black"/>
            </a:endParaRPr>
          </a:p>
        </p:txBody>
      </p:sp>
      <p:sp>
        <p:nvSpPr>
          <p:cNvPr id="3" name="Content Placeholder 2"/>
          <p:cNvSpPr>
            <a:spLocks noGrp="1"/>
          </p:cNvSpPr>
          <p:nvPr>
            <p:ph idx="1"/>
          </p:nvPr>
        </p:nvSpPr>
        <p:spPr>
          <a:xfrm>
            <a:off x="479419" y="4045860"/>
            <a:ext cx="8434394" cy="2547043"/>
          </a:xfrm>
        </p:spPr>
        <p:txBody>
          <a:bodyPr>
            <a:noAutofit/>
          </a:bodyPr>
          <a:lstStyle/>
          <a:p>
            <a:r>
              <a:rPr lang="en-US" sz="2400" dirty="0" smtClean="0"/>
              <a:t>In a survey of 1000 SRCS students, all </a:t>
            </a:r>
            <a:r>
              <a:rPr lang="en-US" sz="2400" dirty="0"/>
              <a:t>3</a:t>
            </a:r>
            <a:r>
              <a:rPr lang="en-US" sz="2400" baseline="30000" dirty="0"/>
              <a:t>rd</a:t>
            </a:r>
            <a:r>
              <a:rPr lang="en-US" sz="2400" dirty="0"/>
              <a:t> – 8</a:t>
            </a:r>
            <a:r>
              <a:rPr lang="en-US" sz="2400" baseline="30000" dirty="0"/>
              <a:t>th</a:t>
            </a:r>
            <a:r>
              <a:rPr lang="en-US" sz="2400" dirty="0"/>
              <a:t> grade SRCS students </a:t>
            </a:r>
            <a:r>
              <a:rPr lang="en-US" sz="2400" dirty="0" smtClean="0"/>
              <a:t>showed </a:t>
            </a:r>
            <a:r>
              <a:rPr lang="en-US" sz="2400" dirty="0"/>
              <a:t>interest in learning about the environment, transportation, and engaging in building projects.</a:t>
            </a:r>
          </a:p>
          <a:p>
            <a:r>
              <a:rPr lang="en-US" sz="2400" dirty="0"/>
              <a:t>When asked what they liked best about math and science. </a:t>
            </a:r>
            <a:r>
              <a:rPr lang="en-US" sz="2400" dirty="0" smtClean="0"/>
              <a:t>Students mentioned</a:t>
            </a:r>
            <a:r>
              <a:rPr lang="en-US" sz="2400" dirty="0"/>
              <a:t>, "working in groups" and "solving problems" and </a:t>
            </a:r>
            <a:r>
              <a:rPr lang="en-US" sz="2400" dirty="0" smtClean="0"/>
              <a:t> </a:t>
            </a:r>
            <a:r>
              <a:rPr lang="en-US" sz="2400" dirty="0"/>
              <a:t>"</a:t>
            </a:r>
            <a:r>
              <a:rPr lang="en-US" sz="2400" dirty="0" smtClean="0"/>
              <a:t>investigating things” and ” inventing stuff."</a:t>
            </a:r>
            <a:endParaRPr lang="en-US" sz="2400" dirty="0"/>
          </a:p>
        </p:txBody>
      </p:sp>
      <p:graphicFrame>
        <p:nvGraphicFramePr>
          <p:cNvPr id="5" name="Diagram 4"/>
          <p:cNvGraphicFramePr/>
          <p:nvPr>
            <p:extLst>
              <p:ext uri="{D42A27DB-BD31-4B8C-83A1-F6EECF244321}">
                <p14:modId xmlns:p14="http://schemas.microsoft.com/office/powerpoint/2010/main" val="1899240356"/>
              </p:ext>
            </p:extLst>
          </p:nvPr>
        </p:nvGraphicFramePr>
        <p:xfrm>
          <a:off x="127000" y="1868714"/>
          <a:ext cx="8786813" cy="2177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0128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86100" y="171450"/>
            <a:ext cx="6019800" cy="4953000"/>
          </a:xfrm>
          <a:prstGeom prst="ellipse">
            <a:avLst/>
          </a:prstGeom>
          <a:solidFill>
            <a:srgbClr val="646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Oval 1"/>
          <p:cNvSpPr/>
          <p:nvPr/>
        </p:nvSpPr>
        <p:spPr>
          <a:xfrm>
            <a:off x="85725" y="152400"/>
            <a:ext cx="6019800" cy="4953000"/>
          </a:xfrm>
          <a:prstGeom prst="ellipse">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 name="Oval 2"/>
          <p:cNvSpPr/>
          <p:nvPr/>
        </p:nvSpPr>
        <p:spPr>
          <a:xfrm>
            <a:off x="1562100" y="1828800"/>
            <a:ext cx="6019800" cy="4953000"/>
          </a:xfrm>
          <a:prstGeom prst="ellipse">
            <a:avLst/>
          </a:prstGeom>
          <a:solidFill>
            <a:srgbClr val="FF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grpSp>
        <p:nvGrpSpPr>
          <p:cNvPr id="5" name="Group 28"/>
          <p:cNvGrpSpPr/>
          <p:nvPr/>
        </p:nvGrpSpPr>
        <p:grpSpPr>
          <a:xfrm>
            <a:off x="81665" y="133350"/>
            <a:ext cx="7505027" cy="6620607"/>
            <a:chOff x="91190" y="152400"/>
            <a:chExt cx="7505027" cy="6620607"/>
          </a:xfrm>
          <a:solidFill>
            <a:srgbClr val="FFAA75"/>
          </a:solidFill>
        </p:grpSpPr>
        <p:sp>
          <p:nvSpPr>
            <p:cNvPr id="28" name="Pie 27"/>
            <p:cNvSpPr/>
            <p:nvPr/>
          </p:nvSpPr>
          <p:spPr>
            <a:xfrm>
              <a:off x="1585210" y="1828800"/>
              <a:ext cx="6011007" cy="4944207"/>
            </a:xfrm>
            <a:prstGeom prst="pie">
              <a:avLst>
                <a:gd name="adj1" fmla="val 10211296"/>
                <a:gd name="adj2" fmla="val 18226563"/>
              </a:avLst>
            </a:prstGeom>
            <a:grpFill/>
            <a:ln>
              <a:solidFill>
                <a:srgbClr val="FFA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sp>
          <p:nvSpPr>
            <p:cNvPr id="27" name="Pie 26"/>
            <p:cNvSpPr/>
            <p:nvPr/>
          </p:nvSpPr>
          <p:spPr>
            <a:xfrm>
              <a:off x="91190" y="152400"/>
              <a:ext cx="5972907" cy="4944207"/>
            </a:xfrm>
            <a:prstGeom prst="pie">
              <a:avLst>
                <a:gd name="adj1" fmla="val 21071800"/>
                <a:gd name="adj2" fmla="val 7393938"/>
              </a:avLst>
            </a:prstGeom>
            <a:grpFill/>
            <a:ln>
              <a:solidFill>
                <a:srgbClr val="FFA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grpSp>
      <p:sp>
        <p:nvSpPr>
          <p:cNvPr id="18" name="TextBox 17"/>
          <p:cNvSpPr txBox="1"/>
          <p:nvPr/>
        </p:nvSpPr>
        <p:spPr>
          <a:xfrm>
            <a:off x="7620000" y="5715000"/>
            <a:ext cx="1188396" cy="646331"/>
          </a:xfrm>
          <a:prstGeom prst="rect">
            <a:avLst/>
          </a:prstGeom>
          <a:noFill/>
        </p:spPr>
        <p:txBody>
          <a:bodyPr wrap="square" rtlCol="0">
            <a:spAutoFit/>
          </a:bodyPr>
          <a:lstStyle/>
          <a:p>
            <a:pPr algn="r" eaLnBrk="1" fontAlgn="auto" hangingPunct="1">
              <a:spcBef>
                <a:spcPts val="0"/>
              </a:spcBef>
              <a:spcAft>
                <a:spcPts val="0"/>
              </a:spcAft>
            </a:pPr>
            <a:r>
              <a:rPr lang="en-US" sz="1200" dirty="0" smtClean="0">
                <a:latin typeface="Calibri"/>
              </a:rPr>
              <a:t>Based on work </a:t>
            </a:r>
          </a:p>
          <a:p>
            <a:pPr algn="r" eaLnBrk="1" fontAlgn="auto" hangingPunct="1">
              <a:spcBef>
                <a:spcPts val="0"/>
              </a:spcBef>
              <a:spcAft>
                <a:spcPts val="0"/>
              </a:spcAft>
            </a:pPr>
            <a:r>
              <a:rPr lang="en-US" sz="1200" dirty="0" smtClean="0">
                <a:latin typeface="Calibri"/>
              </a:rPr>
              <a:t>by Tina Chuek</a:t>
            </a:r>
          </a:p>
          <a:p>
            <a:pPr algn="r" eaLnBrk="1" fontAlgn="auto" hangingPunct="1">
              <a:spcBef>
                <a:spcPts val="0"/>
              </a:spcBef>
              <a:spcAft>
                <a:spcPts val="0"/>
              </a:spcAft>
            </a:pPr>
            <a:r>
              <a:rPr lang="en-US" sz="1200" dirty="0" smtClean="0">
                <a:latin typeface="Calibri"/>
              </a:rPr>
              <a:t>ell.stanford.edu</a:t>
            </a:r>
            <a:endParaRPr lang="en-US" sz="1200" dirty="0">
              <a:latin typeface="Calibri"/>
            </a:endParaRPr>
          </a:p>
        </p:txBody>
      </p:sp>
      <p:grpSp>
        <p:nvGrpSpPr>
          <p:cNvPr id="6" name="Group 24"/>
          <p:cNvGrpSpPr/>
          <p:nvPr/>
        </p:nvGrpSpPr>
        <p:grpSpPr>
          <a:xfrm>
            <a:off x="110240" y="157389"/>
            <a:ext cx="8965162" cy="4974187"/>
            <a:chOff x="3903113" y="136934"/>
            <a:chExt cx="8965162" cy="4974187"/>
          </a:xfrm>
          <a:solidFill>
            <a:srgbClr val="A78FA7"/>
          </a:solidFill>
        </p:grpSpPr>
        <p:sp>
          <p:nvSpPr>
            <p:cNvPr id="23" name="Pie 22"/>
            <p:cNvSpPr/>
            <p:nvPr/>
          </p:nvSpPr>
          <p:spPr>
            <a:xfrm>
              <a:off x="6895368" y="166914"/>
              <a:ext cx="5972907" cy="4944207"/>
            </a:xfrm>
            <a:prstGeom prst="pie">
              <a:avLst>
                <a:gd name="adj1" fmla="val 7555632"/>
                <a:gd name="adj2" fmla="val 14121510"/>
              </a:avLst>
            </a:prstGeom>
            <a:grpFill/>
            <a:ln>
              <a:solidFill>
                <a:srgbClr val="A78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sp>
          <p:nvSpPr>
            <p:cNvPr id="24" name="Pie 23"/>
            <p:cNvSpPr/>
            <p:nvPr/>
          </p:nvSpPr>
          <p:spPr>
            <a:xfrm>
              <a:off x="3903113" y="136934"/>
              <a:ext cx="5972907" cy="4944207"/>
            </a:xfrm>
            <a:prstGeom prst="pie">
              <a:avLst>
                <a:gd name="adj1" fmla="val 18375285"/>
                <a:gd name="adj2" fmla="val 3290500"/>
              </a:avLst>
            </a:prstGeom>
            <a:grpFill/>
            <a:ln>
              <a:solidFill>
                <a:srgbClr val="A78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grpSp>
      <p:grpSp>
        <p:nvGrpSpPr>
          <p:cNvPr id="7" name="Group 31"/>
          <p:cNvGrpSpPr/>
          <p:nvPr/>
        </p:nvGrpSpPr>
        <p:grpSpPr>
          <a:xfrm>
            <a:off x="1555230" y="167390"/>
            <a:ext cx="7511897" cy="6605617"/>
            <a:chOff x="1555230" y="167390"/>
            <a:chExt cx="7511897" cy="6605617"/>
          </a:xfrm>
          <a:solidFill>
            <a:srgbClr val="64FF64"/>
          </a:solidFill>
        </p:grpSpPr>
        <p:sp>
          <p:nvSpPr>
            <p:cNvPr id="30" name="Pie 29"/>
            <p:cNvSpPr/>
            <p:nvPr/>
          </p:nvSpPr>
          <p:spPr>
            <a:xfrm>
              <a:off x="1555230" y="1828800"/>
              <a:ext cx="6011007" cy="4944207"/>
            </a:xfrm>
            <a:prstGeom prst="pie">
              <a:avLst>
                <a:gd name="adj1" fmla="val 14231774"/>
                <a:gd name="adj2" fmla="val 600142"/>
              </a:avLst>
            </a:prstGeom>
            <a:grpFill/>
            <a:ln>
              <a:solidFill>
                <a:srgbClr val="64F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sp>
          <p:nvSpPr>
            <p:cNvPr id="31" name="Pie 30"/>
            <p:cNvSpPr/>
            <p:nvPr/>
          </p:nvSpPr>
          <p:spPr>
            <a:xfrm>
              <a:off x="3094220" y="167390"/>
              <a:ext cx="5972907" cy="4944207"/>
            </a:xfrm>
            <a:prstGeom prst="pie">
              <a:avLst>
                <a:gd name="adj1" fmla="val 3434321"/>
                <a:gd name="adj2" fmla="val 11392322"/>
              </a:avLst>
            </a:prstGeom>
            <a:grpFill/>
            <a:ln>
              <a:solidFill>
                <a:srgbClr val="64F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grpSp>
      <p:grpSp>
        <p:nvGrpSpPr>
          <p:cNvPr id="8" name="Group 21"/>
          <p:cNvGrpSpPr/>
          <p:nvPr/>
        </p:nvGrpSpPr>
        <p:grpSpPr>
          <a:xfrm>
            <a:off x="106179" y="171450"/>
            <a:ext cx="8945807" cy="6572983"/>
            <a:chOff x="76199" y="152400"/>
            <a:chExt cx="8982808" cy="6611028"/>
          </a:xfrm>
          <a:solidFill>
            <a:schemeClr val="bg1">
              <a:lumMod val="85000"/>
            </a:schemeClr>
          </a:solidFill>
        </p:grpSpPr>
        <p:sp>
          <p:nvSpPr>
            <p:cNvPr id="19" name="Pie 18"/>
            <p:cNvSpPr/>
            <p:nvPr/>
          </p:nvSpPr>
          <p:spPr>
            <a:xfrm>
              <a:off x="76199" y="152400"/>
              <a:ext cx="6011007" cy="4944207"/>
            </a:xfrm>
            <a:prstGeom prst="pie">
              <a:avLst>
                <a:gd name="adj1" fmla="val 21088595"/>
                <a:gd name="adj2" fmla="val 3300634"/>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sp>
          <p:nvSpPr>
            <p:cNvPr id="20" name="Pie 19"/>
            <p:cNvSpPr/>
            <p:nvPr/>
          </p:nvSpPr>
          <p:spPr>
            <a:xfrm>
              <a:off x="1570893" y="1819221"/>
              <a:ext cx="6011007" cy="4944207"/>
            </a:xfrm>
            <a:prstGeom prst="pie">
              <a:avLst>
                <a:gd name="adj1" fmla="val 14195564"/>
                <a:gd name="adj2" fmla="val 18263721"/>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sp>
          <p:nvSpPr>
            <p:cNvPr id="21" name="Pie 20"/>
            <p:cNvSpPr/>
            <p:nvPr/>
          </p:nvSpPr>
          <p:spPr>
            <a:xfrm>
              <a:off x="3086100" y="180353"/>
              <a:ext cx="5972907" cy="4944207"/>
            </a:xfrm>
            <a:prstGeom prst="pie">
              <a:avLst>
                <a:gd name="adj1" fmla="val 7555632"/>
                <a:gd name="adj2" fmla="val 11392322"/>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grpSp>
      <p:sp>
        <p:nvSpPr>
          <p:cNvPr id="17" name="Oval 16"/>
          <p:cNvSpPr/>
          <p:nvPr/>
        </p:nvSpPr>
        <p:spPr>
          <a:xfrm>
            <a:off x="86457" y="143608"/>
            <a:ext cx="6019800" cy="4953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5" name="Oval 14"/>
          <p:cNvSpPr/>
          <p:nvPr/>
        </p:nvSpPr>
        <p:spPr>
          <a:xfrm>
            <a:off x="1556240" y="1820008"/>
            <a:ext cx="6019800" cy="4953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6" name="Oval 15"/>
          <p:cNvSpPr/>
          <p:nvPr/>
        </p:nvSpPr>
        <p:spPr>
          <a:xfrm>
            <a:off x="3086100" y="180975"/>
            <a:ext cx="6019800" cy="4953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33" name="Title 1"/>
          <p:cNvSpPr txBox="1">
            <a:spLocks/>
          </p:cNvSpPr>
          <p:nvPr/>
        </p:nvSpPr>
        <p:spPr>
          <a:xfrm>
            <a:off x="1981200" y="304800"/>
            <a:ext cx="1524000" cy="563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smtClean="0">
                <a:solidFill>
                  <a:prstClr val="black"/>
                </a:solidFill>
              </a:rPr>
              <a:t>Math</a:t>
            </a:r>
            <a:endParaRPr lang="en-US" sz="2800" b="1" dirty="0">
              <a:solidFill>
                <a:prstClr val="black"/>
              </a:solidFill>
            </a:endParaRPr>
          </a:p>
        </p:txBody>
      </p:sp>
      <p:sp>
        <p:nvSpPr>
          <p:cNvPr id="34" name="Title 1"/>
          <p:cNvSpPr txBox="1">
            <a:spLocks/>
          </p:cNvSpPr>
          <p:nvPr/>
        </p:nvSpPr>
        <p:spPr>
          <a:xfrm>
            <a:off x="5257800" y="304800"/>
            <a:ext cx="16764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smtClean="0">
                <a:solidFill>
                  <a:prstClr val="black"/>
                </a:solidFill>
              </a:rPr>
              <a:t>Science</a:t>
            </a:r>
            <a:endParaRPr lang="en-US" sz="2800" b="1" dirty="0">
              <a:solidFill>
                <a:prstClr val="black"/>
              </a:solidFill>
            </a:endParaRPr>
          </a:p>
        </p:txBody>
      </p:sp>
      <p:sp>
        <p:nvSpPr>
          <p:cNvPr id="35" name="Title 1"/>
          <p:cNvSpPr txBox="1">
            <a:spLocks/>
          </p:cNvSpPr>
          <p:nvPr/>
        </p:nvSpPr>
        <p:spPr>
          <a:xfrm>
            <a:off x="4068485" y="6203346"/>
            <a:ext cx="15240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smtClean="0">
                <a:solidFill>
                  <a:prstClr val="black"/>
                </a:solidFill>
              </a:rPr>
              <a:t>ELA</a:t>
            </a:r>
            <a:endParaRPr lang="en-US" sz="2800" b="1" dirty="0">
              <a:solidFill>
                <a:prstClr val="black"/>
              </a:solidFill>
            </a:endParaRPr>
          </a:p>
        </p:txBody>
      </p:sp>
      <p:sp>
        <p:nvSpPr>
          <p:cNvPr id="36" name="Content Placeholder 2"/>
          <p:cNvSpPr txBox="1">
            <a:spLocks/>
          </p:cNvSpPr>
          <p:nvPr/>
        </p:nvSpPr>
        <p:spPr>
          <a:xfrm>
            <a:off x="457200" y="1079700"/>
            <a:ext cx="2998325" cy="29922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fontAlgn="auto">
              <a:spcAft>
                <a:spcPts val="0"/>
              </a:spcAft>
              <a:buFont typeface="Arial" pitchFamily="34" charset="0"/>
              <a:buNone/>
              <a:tabLst>
                <a:tab pos="404813" algn="l"/>
              </a:tabLst>
            </a:pPr>
            <a:r>
              <a:rPr lang="en-US" sz="1400" b="1" dirty="0" smtClean="0">
                <a:solidFill>
                  <a:prstClr val="black"/>
                </a:solidFill>
              </a:rPr>
              <a:t>		M1:</a:t>
            </a:r>
            <a:r>
              <a:rPr lang="en-US" sz="1400" dirty="0" smtClean="0">
                <a:solidFill>
                  <a:prstClr val="black"/>
                </a:solidFill>
              </a:rPr>
              <a:t> Make sense of problems </a:t>
            </a:r>
            <a:br>
              <a:rPr lang="en-US" sz="1400" dirty="0" smtClean="0">
                <a:solidFill>
                  <a:prstClr val="black"/>
                </a:solidFill>
              </a:rPr>
            </a:br>
            <a:r>
              <a:rPr lang="en-US" sz="1400" dirty="0" smtClean="0">
                <a:solidFill>
                  <a:prstClr val="black"/>
                </a:solidFill>
              </a:rPr>
              <a:t>and persevere in solving them </a:t>
            </a:r>
          </a:p>
          <a:p>
            <a:pPr marL="115888" indent="-115888" fontAlgn="auto">
              <a:spcAft>
                <a:spcPts val="0"/>
              </a:spcAft>
              <a:buFont typeface="Arial" pitchFamily="34" charset="0"/>
              <a:buNone/>
            </a:pPr>
            <a:r>
              <a:rPr lang="en-US" sz="1400" b="1" dirty="0" smtClean="0">
                <a:solidFill>
                  <a:prstClr val="black"/>
                </a:solidFill>
              </a:rPr>
              <a:t>M2:</a:t>
            </a:r>
            <a:r>
              <a:rPr lang="en-US" sz="1400" dirty="0" smtClean="0">
                <a:solidFill>
                  <a:prstClr val="black"/>
                </a:solidFill>
              </a:rPr>
              <a:t> Reason abstractly &amp; </a:t>
            </a:r>
            <a:br>
              <a:rPr lang="en-US" sz="1400" dirty="0" smtClean="0">
                <a:solidFill>
                  <a:prstClr val="black"/>
                </a:solidFill>
              </a:rPr>
            </a:br>
            <a:r>
              <a:rPr lang="en-US" sz="1400" dirty="0" smtClean="0">
                <a:solidFill>
                  <a:prstClr val="black"/>
                </a:solidFill>
              </a:rPr>
              <a:t>quantitatively</a:t>
            </a:r>
          </a:p>
          <a:p>
            <a:pPr marL="115888" indent="-115888" fontAlgn="auto">
              <a:spcAft>
                <a:spcPts val="0"/>
              </a:spcAft>
              <a:buFont typeface="Arial" pitchFamily="34" charset="0"/>
              <a:buNone/>
            </a:pPr>
            <a:r>
              <a:rPr lang="en-US" sz="1400" b="1" dirty="0" smtClean="0">
                <a:solidFill>
                  <a:prstClr val="black"/>
                </a:solidFill>
              </a:rPr>
              <a:t>M6: </a:t>
            </a:r>
            <a:r>
              <a:rPr lang="en-US" sz="1400" dirty="0" smtClean="0">
                <a:solidFill>
                  <a:prstClr val="black"/>
                </a:solidFill>
              </a:rPr>
              <a:t>Attend to precision</a:t>
            </a:r>
          </a:p>
          <a:p>
            <a:pPr marL="115888" indent="-115888" fontAlgn="auto">
              <a:spcAft>
                <a:spcPts val="0"/>
              </a:spcAft>
              <a:buFont typeface="Arial" pitchFamily="34" charset="0"/>
              <a:buNone/>
            </a:pPr>
            <a:r>
              <a:rPr lang="en-US" sz="1400" b="1" dirty="0" smtClean="0">
                <a:solidFill>
                  <a:prstClr val="black"/>
                </a:solidFill>
              </a:rPr>
              <a:t>M7: </a:t>
            </a:r>
            <a:r>
              <a:rPr lang="en-US" sz="1400" dirty="0" smtClean="0">
                <a:solidFill>
                  <a:prstClr val="black"/>
                </a:solidFill>
              </a:rPr>
              <a:t>Look for &amp; make </a:t>
            </a:r>
            <a:br>
              <a:rPr lang="en-US" sz="1400" dirty="0" smtClean="0">
                <a:solidFill>
                  <a:prstClr val="black"/>
                </a:solidFill>
              </a:rPr>
            </a:br>
            <a:r>
              <a:rPr lang="en-US" sz="1400" dirty="0" smtClean="0">
                <a:solidFill>
                  <a:prstClr val="black"/>
                </a:solidFill>
              </a:rPr>
              <a:t>use of structure</a:t>
            </a:r>
          </a:p>
          <a:p>
            <a:pPr marL="115888" indent="-115888" fontAlgn="auto">
              <a:spcAft>
                <a:spcPts val="0"/>
              </a:spcAft>
              <a:buFont typeface="Arial" pitchFamily="34" charset="0"/>
              <a:buNone/>
            </a:pPr>
            <a:r>
              <a:rPr lang="en-US" sz="1400" b="1" dirty="0" smtClean="0">
                <a:solidFill>
                  <a:prstClr val="black"/>
                </a:solidFill>
              </a:rPr>
              <a:t>M8: </a:t>
            </a:r>
            <a:r>
              <a:rPr lang="en-US" sz="1400" dirty="0" smtClean="0">
                <a:solidFill>
                  <a:prstClr val="black"/>
                </a:solidFill>
              </a:rPr>
              <a:t>Look for &amp; </a:t>
            </a:r>
            <a:br>
              <a:rPr lang="en-US" sz="1400" dirty="0" smtClean="0">
                <a:solidFill>
                  <a:prstClr val="black"/>
                </a:solidFill>
              </a:rPr>
            </a:br>
            <a:r>
              <a:rPr lang="en-US" sz="1400" dirty="0" smtClean="0">
                <a:solidFill>
                  <a:prstClr val="black"/>
                </a:solidFill>
              </a:rPr>
              <a:t>make use of </a:t>
            </a:r>
            <a:br>
              <a:rPr lang="en-US" sz="1400" dirty="0" smtClean="0">
                <a:solidFill>
                  <a:prstClr val="black"/>
                </a:solidFill>
              </a:rPr>
            </a:br>
            <a:r>
              <a:rPr lang="en-US" sz="1400" dirty="0" smtClean="0">
                <a:solidFill>
                  <a:prstClr val="black"/>
                </a:solidFill>
              </a:rPr>
              <a:t>regularity </a:t>
            </a:r>
            <a:br>
              <a:rPr lang="en-US" sz="1400" dirty="0" smtClean="0">
                <a:solidFill>
                  <a:prstClr val="black"/>
                </a:solidFill>
              </a:rPr>
            </a:br>
            <a:r>
              <a:rPr lang="en-US" sz="1400" dirty="0" smtClean="0">
                <a:solidFill>
                  <a:prstClr val="black"/>
                </a:solidFill>
              </a:rPr>
              <a:t>in repeated </a:t>
            </a:r>
            <a:br>
              <a:rPr lang="en-US" sz="1400" dirty="0" smtClean="0">
                <a:solidFill>
                  <a:prstClr val="black"/>
                </a:solidFill>
              </a:rPr>
            </a:br>
            <a:r>
              <a:rPr lang="en-US" sz="1400" dirty="0" smtClean="0">
                <a:solidFill>
                  <a:prstClr val="black"/>
                </a:solidFill>
              </a:rPr>
              <a:t>reasoning</a:t>
            </a:r>
            <a:endParaRPr lang="en-US" sz="1400" dirty="0">
              <a:solidFill>
                <a:prstClr val="black"/>
              </a:solidFill>
            </a:endParaRPr>
          </a:p>
        </p:txBody>
      </p:sp>
      <p:sp>
        <p:nvSpPr>
          <p:cNvPr id="37" name="Content Placeholder 2"/>
          <p:cNvSpPr txBox="1">
            <a:spLocks/>
          </p:cNvSpPr>
          <p:nvPr/>
        </p:nvSpPr>
        <p:spPr>
          <a:xfrm>
            <a:off x="5851586" y="1079700"/>
            <a:ext cx="32004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fontAlgn="auto">
              <a:spcAft>
                <a:spcPts val="0"/>
              </a:spcAft>
              <a:buFont typeface="Arial" pitchFamily="34" charset="0"/>
              <a:buNone/>
            </a:pPr>
            <a:r>
              <a:rPr lang="en-US" sz="1400" b="1" dirty="0" smtClean="0">
                <a:solidFill>
                  <a:prstClr val="black"/>
                </a:solidFill>
              </a:rPr>
              <a:t>S1: </a:t>
            </a:r>
            <a:r>
              <a:rPr lang="en-US" sz="1400" dirty="0" smtClean="0">
                <a:solidFill>
                  <a:prstClr val="black"/>
                </a:solidFill>
              </a:rPr>
              <a:t>Ask questions and define </a:t>
            </a:r>
            <a:br>
              <a:rPr lang="en-US" sz="1400" dirty="0" smtClean="0">
                <a:solidFill>
                  <a:prstClr val="black"/>
                </a:solidFill>
              </a:rPr>
            </a:br>
            <a:r>
              <a:rPr lang="en-US" sz="1400" dirty="0" smtClean="0">
                <a:solidFill>
                  <a:prstClr val="black"/>
                </a:solidFill>
              </a:rPr>
              <a:t>problems</a:t>
            </a:r>
          </a:p>
          <a:p>
            <a:pPr marL="347663" indent="-115888" fontAlgn="auto">
              <a:spcAft>
                <a:spcPts val="0"/>
              </a:spcAft>
              <a:buFont typeface="Arial" pitchFamily="34" charset="0"/>
              <a:buNone/>
            </a:pPr>
            <a:r>
              <a:rPr lang="en-US" sz="1400" b="1" dirty="0" smtClean="0">
                <a:solidFill>
                  <a:prstClr val="black"/>
                </a:solidFill>
              </a:rPr>
              <a:t>S3</a:t>
            </a:r>
            <a:r>
              <a:rPr lang="en-US" sz="1400" dirty="0" smtClean="0">
                <a:solidFill>
                  <a:prstClr val="black"/>
                </a:solidFill>
              </a:rPr>
              <a:t>: Plan &amp; carry out investigations</a:t>
            </a:r>
          </a:p>
          <a:p>
            <a:pPr marL="463550" indent="-115888" fontAlgn="auto">
              <a:spcAft>
                <a:spcPts val="0"/>
              </a:spcAft>
              <a:buFont typeface="Arial" pitchFamily="34" charset="0"/>
              <a:buNone/>
            </a:pPr>
            <a:r>
              <a:rPr lang="en-US" sz="1400" b="1" dirty="0" smtClean="0">
                <a:solidFill>
                  <a:prstClr val="black"/>
                </a:solidFill>
              </a:rPr>
              <a:t>S4: </a:t>
            </a:r>
            <a:r>
              <a:rPr lang="en-US" sz="1400" dirty="0" smtClean="0">
                <a:solidFill>
                  <a:prstClr val="black"/>
                </a:solidFill>
              </a:rPr>
              <a:t>Analyze &amp; interpret data</a:t>
            </a:r>
          </a:p>
          <a:p>
            <a:pPr marL="1257300" indent="-463550" fontAlgn="auto">
              <a:spcAft>
                <a:spcPts val="0"/>
              </a:spcAft>
              <a:buFont typeface="Arial" pitchFamily="34" charset="0"/>
              <a:buNone/>
            </a:pPr>
            <a:r>
              <a:rPr lang="en-US" sz="1400" b="1" dirty="0" smtClean="0">
                <a:solidFill>
                  <a:prstClr val="black"/>
                </a:solidFill>
              </a:rPr>
              <a:t>S6:</a:t>
            </a:r>
            <a:r>
              <a:rPr lang="en-US" sz="1400" dirty="0" smtClean="0">
                <a:solidFill>
                  <a:prstClr val="black"/>
                </a:solidFill>
              </a:rPr>
              <a:t> Construct explanations &amp; design solutions</a:t>
            </a:r>
            <a:endParaRPr lang="en-US" sz="1400" dirty="0">
              <a:solidFill>
                <a:prstClr val="black"/>
              </a:solidFill>
            </a:endParaRPr>
          </a:p>
        </p:txBody>
      </p:sp>
      <p:sp>
        <p:nvSpPr>
          <p:cNvPr id="38" name="Content Placeholder 2"/>
          <p:cNvSpPr txBox="1">
            <a:spLocks/>
          </p:cNvSpPr>
          <p:nvPr/>
        </p:nvSpPr>
        <p:spPr>
          <a:xfrm>
            <a:off x="3590199" y="648432"/>
            <a:ext cx="2286000" cy="13150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fontAlgn="auto">
              <a:spcAft>
                <a:spcPts val="0"/>
              </a:spcAft>
              <a:buFont typeface="Arial" pitchFamily="34" charset="0"/>
              <a:buNone/>
              <a:tabLst>
                <a:tab pos="288925" algn="l"/>
                <a:tab pos="509588" algn="l"/>
              </a:tabLst>
            </a:pPr>
            <a:r>
              <a:rPr lang="en-US" sz="1400" b="1" dirty="0" smtClean="0">
                <a:solidFill>
                  <a:prstClr val="black"/>
                </a:solidFill>
              </a:rPr>
              <a:t>			M4. </a:t>
            </a:r>
            <a:r>
              <a:rPr lang="en-US" sz="1400" dirty="0" smtClean="0">
                <a:solidFill>
                  <a:prstClr val="black"/>
                </a:solidFill>
              </a:rPr>
              <a:t>Models </a:t>
            </a:r>
            <a:br>
              <a:rPr lang="en-US" sz="1400" dirty="0" smtClean="0">
                <a:solidFill>
                  <a:prstClr val="black"/>
                </a:solidFill>
              </a:rPr>
            </a:br>
            <a:r>
              <a:rPr lang="en-US" sz="1400" dirty="0" smtClean="0">
                <a:solidFill>
                  <a:prstClr val="black"/>
                </a:solidFill>
              </a:rPr>
              <a:t>	with mathematics</a:t>
            </a:r>
          </a:p>
          <a:p>
            <a:pPr marL="115888" indent="-115888" fontAlgn="auto">
              <a:spcAft>
                <a:spcPts val="0"/>
              </a:spcAft>
              <a:buFont typeface="Arial" pitchFamily="34" charset="0"/>
              <a:buNone/>
            </a:pPr>
            <a:r>
              <a:rPr lang="en-US" sz="1400" b="1" dirty="0" smtClean="0">
                <a:solidFill>
                  <a:prstClr val="black"/>
                </a:solidFill>
              </a:rPr>
              <a:t>S2: </a:t>
            </a:r>
            <a:r>
              <a:rPr lang="en-US" sz="1400" dirty="0" smtClean="0">
                <a:solidFill>
                  <a:prstClr val="black"/>
                </a:solidFill>
              </a:rPr>
              <a:t>Develop &amp; use models</a:t>
            </a:r>
          </a:p>
          <a:p>
            <a:pPr marL="115888" indent="-115888" fontAlgn="auto">
              <a:spcAft>
                <a:spcPts val="0"/>
              </a:spcAft>
              <a:buFont typeface="Arial" pitchFamily="34" charset="0"/>
              <a:buNone/>
            </a:pPr>
            <a:r>
              <a:rPr lang="en-US" sz="1400" b="1" dirty="0" smtClean="0">
                <a:solidFill>
                  <a:prstClr val="black"/>
                </a:solidFill>
              </a:rPr>
              <a:t>S5:</a:t>
            </a:r>
            <a:r>
              <a:rPr lang="en-US" sz="1400" dirty="0" smtClean="0">
                <a:solidFill>
                  <a:prstClr val="black"/>
                </a:solidFill>
              </a:rPr>
              <a:t> Use mathematics &amp; computational thinking</a:t>
            </a:r>
          </a:p>
        </p:txBody>
      </p:sp>
      <p:sp>
        <p:nvSpPr>
          <p:cNvPr id="39" name="Content Placeholder 2"/>
          <p:cNvSpPr txBox="1">
            <a:spLocks/>
          </p:cNvSpPr>
          <p:nvPr/>
        </p:nvSpPr>
        <p:spPr>
          <a:xfrm>
            <a:off x="2552700" y="5029200"/>
            <a:ext cx="43815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fontAlgn="auto">
              <a:spcAft>
                <a:spcPts val="0"/>
              </a:spcAft>
              <a:buFont typeface="Arial" pitchFamily="34" charset="0"/>
              <a:buNone/>
            </a:pPr>
            <a:r>
              <a:rPr lang="en-US" sz="1400" b="1" dirty="0" smtClean="0">
                <a:solidFill>
                  <a:prstClr val="black"/>
                </a:solidFill>
              </a:rPr>
              <a:t>E1: </a:t>
            </a:r>
            <a:r>
              <a:rPr lang="en-US" sz="1400" dirty="0" smtClean="0">
                <a:solidFill>
                  <a:prstClr val="black"/>
                </a:solidFill>
              </a:rPr>
              <a:t>Demonstrate independence in reading complex </a:t>
            </a:r>
            <a:br>
              <a:rPr lang="en-US" sz="1400" dirty="0" smtClean="0">
                <a:solidFill>
                  <a:prstClr val="black"/>
                </a:solidFill>
              </a:rPr>
            </a:br>
            <a:r>
              <a:rPr lang="en-US" sz="1400" dirty="0" smtClean="0">
                <a:solidFill>
                  <a:prstClr val="black"/>
                </a:solidFill>
              </a:rPr>
              <a:t>texts, and writing and speaking about them</a:t>
            </a:r>
          </a:p>
          <a:p>
            <a:pPr marL="404813" indent="-115888" fontAlgn="auto">
              <a:spcAft>
                <a:spcPts val="0"/>
              </a:spcAft>
              <a:buFont typeface="Arial" pitchFamily="34" charset="0"/>
              <a:buNone/>
              <a:tabLst>
                <a:tab pos="682625" algn="l"/>
              </a:tabLst>
            </a:pPr>
            <a:r>
              <a:rPr lang="en-US" sz="1400" b="1" dirty="0" smtClean="0">
                <a:solidFill>
                  <a:prstClr val="black"/>
                </a:solidFill>
              </a:rPr>
              <a:t>E7: </a:t>
            </a:r>
            <a:r>
              <a:rPr lang="en-US" sz="1400" dirty="0" smtClean="0">
                <a:solidFill>
                  <a:prstClr val="black"/>
                </a:solidFill>
              </a:rPr>
              <a:t>Come to understand other perspectives </a:t>
            </a:r>
            <a:br>
              <a:rPr lang="en-US" sz="1400" dirty="0" smtClean="0">
                <a:solidFill>
                  <a:prstClr val="black"/>
                </a:solidFill>
              </a:rPr>
            </a:br>
            <a:r>
              <a:rPr lang="en-US" sz="1400" dirty="0" smtClean="0">
                <a:solidFill>
                  <a:prstClr val="black"/>
                </a:solidFill>
              </a:rPr>
              <a:t>and cultures through reading, listening, </a:t>
            </a:r>
            <a:br>
              <a:rPr lang="en-US" sz="1400" dirty="0" smtClean="0">
                <a:solidFill>
                  <a:prstClr val="black"/>
                </a:solidFill>
              </a:rPr>
            </a:br>
            <a:r>
              <a:rPr lang="en-US" sz="1400" dirty="0" smtClean="0">
                <a:solidFill>
                  <a:prstClr val="black"/>
                </a:solidFill>
              </a:rPr>
              <a:t>	and collaborations</a:t>
            </a:r>
            <a:endParaRPr lang="en-US" sz="1400" dirty="0">
              <a:solidFill>
                <a:prstClr val="black"/>
              </a:solidFill>
            </a:endParaRPr>
          </a:p>
        </p:txBody>
      </p:sp>
      <p:sp>
        <p:nvSpPr>
          <p:cNvPr id="40" name="Content Placeholder 2"/>
          <p:cNvSpPr txBox="1">
            <a:spLocks/>
          </p:cNvSpPr>
          <p:nvPr/>
        </p:nvSpPr>
        <p:spPr>
          <a:xfrm>
            <a:off x="1737650" y="2819400"/>
            <a:ext cx="1717875" cy="17693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fontAlgn="auto">
              <a:spcAft>
                <a:spcPts val="0"/>
              </a:spcAft>
              <a:buFont typeface="Arial" pitchFamily="34" charset="0"/>
              <a:buNone/>
              <a:tabLst>
                <a:tab pos="231775" algn="l"/>
              </a:tabLst>
            </a:pPr>
            <a:r>
              <a:rPr lang="en-US" sz="1400" b="1" dirty="0" smtClean="0">
                <a:solidFill>
                  <a:prstClr val="black"/>
                </a:solidFill>
              </a:rPr>
              <a:t>		E6: </a:t>
            </a:r>
            <a:r>
              <a:rPr lang="en-US" sz="1400" dirty="0" smtClean="0">
                <a:solidFill>
                  <a:prstClr val="black"/>
                </a:solidFill>
              </a:rPr>
              <a:t>Use </a:t>
            </a:r>
            <a:br>
              <a:rPr lang="en-US" sz="1400" dirty="0" smtClean="0">
                <a:solidFill>
                  <a:prstClr val="black"/>
                </a:solidFill>
              </a:rPr>
            </a:br>
            <a:r>
              <a:rPr lang="en-US" sz="1400" dirty="0" smtClean="0">
                <a:solidFill>
                  <a:prstClr val="black"/>
                </a:solidFill>
              </a:rPr>
              <a:t>technology </a:t>
            </a:r>
            <a:br>
              <a:rPr lang="en-US" sz="1400" dirty="0" smtClean="0">
                <a:solidFill>
                  <a:prstClr val="black"/>
                </a:solidFill>
              </a:rPr>
            </a:br>
            <a:r>
              <a:rPr lang="en-US" sz="1400" dirty="0" smtClean="0">
                <a:solidFill>
                  <a:prstClr val="black"/>
                </a:solidFill>
              </a:rPr>
              <a:t>&amp; digital media strategically &amp; </a:t>
            </a:r>
            <a:br>
              <a:rPr lang="en-US" sz="1400" dirty="0" smtClean="0">
                <a:solidFill>
                  <a:prstClr val="black"/>
                </a:solidFill>
              </a:rPr>
            </a:br>
            <a:r>
              <a:rPr lang="en-US" sz="1400" dirty="0" smtClean="0">
                <a:solidFill>
                  <a:prstClr val="black"/>
                </a:solidFill>
              </a:rPr>
              <a:t>capably</a:t>
            </a:r>
          </a:p>
          <a:p>
            <a:pPr marL="115888" indent="-115888" fontAlgn="auto">
              <a:spcAft>
                <a:spcPts val="0"/>
              </a:spcAft>
              <a:buFont typeface="Arial" pitchFamily="34" charset="0"/>
              <a:buNone/>
            </a:pPr>
            <a:r>
              <a:rPr lang="en-US" sz="1400" b="1" dirty="0" smtClean="0">
                <a:solidFill>
                  <a:prstClr val="black"/>
                </a:solidFill>
              </a:rPr>
              <a:t>M5: </a:t>
            </a:r>
            <a:r>
              <a:rPr lang="en-US" sz="1400" dirty="0" smtClean="0">
                <a:solidFill>
                  <a:prstClr val="black"/>
                </a:solidFill>
              </a:rPr>
              <a:t>Use appropriate tools strategically</a:t>
            </a:r>
          </a:p>
          <a:p>
            <a:pPr marL="115888" indent="-115888" fontAlgn="auto">
              <a:spcAft>
                <a:spcPts val="0"/>
              </a:spcAft>
              <a:buFont typeface="Arial" pitchFamily="34" charset="0"/>
              <a:buNone/>
            </a:pPr>
            <a:endParaRPr lang="en-US" sz="1400" dirty="0">
              <a:solidFill>
                <a:prstClr val="black"/>
              </a:solidFill>
            </a:endParaRPr>
          </a:p>
        </p:txBody>
      </p:sp>
      <p:sp>
        <p:nvSpPr>
          <p:cNvPr id="41" name="Content Placeholder 2"/>
          <p:cNvSpPr txBox="1">
            <a:spLocks/>
          </p:cNvSpPr>
          <p:nvPr/>
        </p:nvSpPr>
        <p:spPr>
          <a:xfrm>
            <a:off x="3152794" y="2019300"/>
            <a:ext cx="28956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fontAlgn="auto">
              <a:spcAft>
                <a:spcPts val="0"/>
              </a:spcAft>
              <a:buFont typeface="Arial" pitchFamily="34" charset="0"/>
              <a:buNone/>
            </a:pPr>
            <a:r>
              <a:rPr lang="en-US" sz="1400" b="1" dirty="0" smtClean="0"/>
              <a:t>E2: </a:t>
            </a:r>
            <a:r>
              <a:rPr lang="en-US" sz="1400" dirty="0" smtClean="0"/>
              <a:t>Build a strong base of knowledge through content rich texts</a:t>
            </a:r>
          </a:p>
          <a:p>
            <a:pPr marL="115888" indent="-115888" fontAlgn="auto">
              <a:spcAft>
                <a:spcPts val="0"/>
              </a:spcAft>
              <a:buFont typeface="Arial" pitchFamily="34" charset="0"/>
              <a:buNone/>
            </a:pPr>
            <a:r>
              <a:rPr lang="en-US" sz="1400" b="1" dirty="0" smtClean="0"/>
              <a:t>E5: </a:t>
            </a:r>
            <a:r>
              <a:rPr lang="en-US" sz="1400" dirty="0" smtClean="0"/>
              <a:t>Read, write, and speak </a:t>
            </a:r>
            <a:br>
              <a:rPr lang="en-US" sz="1400" dirty="0" smtClean="0"/>
            </a:br>
            <a:r>
              <a:rPr lang="en-US" sz="1400" dirty="0" smtClean="0"/>
              <a:t>grounded in evidence</a:t>
            </a:r>
          </a:p>
          <a:p>
            <a:pPr marL="344488" indent="-115888" fontAlgn="auto">
              <a:spcAft>
                <a:spcPts val="0"/>
              </a:spcAft>
              <a:buFont typeface="Arial" pitchFamily="34" charset="0"/>
              <a:buNone/>
            </a:pPr>
            <a:r>
              <a:rPr lang="en-US" sz="1400" b="1" dirty="0" smtClean="0"/>
              <a:t>M3 &amp; E4: </a:t>
            </a:r>
            <a:r>
              <a:rPr lang="en-US" sz="1400" dirty="0" smtClean="0"/>
              <a:t>Construct viable </a:t>
            </a:r>
            <a:br>
              <a:rPr lang="en-US" sz="1400" dirty="0" smtClean="0"/>
            </a:br>
            <a:r>
              <a:rPr lang="en-US" sz="1400" dirty="0" smtClean="0"/>
              <a:t>arguments and critique </a:t>
            </a:r>
            <a:br>
              <a:rPr lang="en-US" sz="1400" dirty="0" smtClean="0"/>
            </a:br>
            <a:r>
              <a:rPr lang="en-US" sz="1400" dirty="0" smtClean="0"/>
              <a:t>reasoning of others</a:t>
            </a:r>
          </a:p>
          <a:p>
            <a:pPr marL="747713" indent="-292100" fontAlgn="auto">
              <a:spcAft>
                <a:spcPts val="0"/>
              </a:spcAft>
              <a:buFont typeface="Arial" pitchFamily="34" charset="0"/>
              <a:buNone/>
            </a:pPr>
            <a:r>
              <a:rPr lang="en-US" sz="1400" b="1" dirty="0" smtClean="0"/>
              <a:t>S7: </a:t>
            </a:r>
            <a:r>
              <a:rPr lang="en-US" sz="1400" dirty="0" smtClean="0"/>
              <a:t>Engage in </a:t>
            </a:r>
            <a:br>
              <a:rPr lang="en-US" sz="1400" dirty="0" smtClean="0"/>
            </a:br>
            <a:r>
              <a:rPr lang="en-US" sz="1400" dirty="0" smtClean="0"/>
              <a:t>argument from </a:t>
            </a:r>
            <a:br>
              <a:rPr lang="en-US" sz="1400" dirty="0" smtClean="0"/>
            </a:br>
            <a:r>
              <a:rPr lang="en-US" sz="1400" dirty="0" smtClean="0"/>
              <a:t>	evidence</a:t>
            </a:r>
            <a:endParaRPr lang="en-US" sz="1400" dirty="0"/>
          </a:p>
        </p:txBody>
      </p:sp>
      <p:sp>
        <p:nvSpPr>
          <p:cNvPr id="42" name="Content Placeholder 2"/>
          <p:cNvSpPr txBox="1">
            <a:spLocks/>
          </p:cNvSpPr>
          <p:nvPr/>
        </p:nvSpPr>
        <p:spPr>
          <a:xfrm>
            <a:off x="5219700" y="2819400"/>
            <a:ext cx="24003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fontAlgn="auto">
              <a:spcAft>
                <a:spcPts val="0"/>
              </a:spcAft>
              <a:buFont typeface="Arial" pitchFamily="34" charset="0"/>
              <a:buNone/>
              <a:tabLst>
                <a:tab pos="571500" algn="l"/>
                <a:tab pos="685800" algn="l"/>
                <a:tab pos="800100" algn="l"/>
                <a:tab pos="914400" algn="l"/>
              </a:tabLst>
            </a:pPr>
            <a:r>
              <a:rPr lang="en-US" sz="1400" b="1" dirty="0" smtClean="0">
                <a:solidFill>
                  <a:prstClr val="black"/>
                </a:solidFill>
              </a:rPr>
              <a:t>					S8: </a:t>
            </a:r>
            <a:r>
              <a:rPr lang="en-US" sz="1400" dirty="0" smtClean="0">
                <a:solidFill>
                  <a:prstClr val="black"/>
                </a:solidFill>
              </a:rPr>
              <a:t>Obtain, </a:t>
            </a:r>
            <a:br>
              <a:rPr lang="en-US" sz="1400" dirty="0" smtClean="0">
                <a:solidFill>
                  <a:prstClr val="black"/>
                </a:solidFill>
              </a:rPr>
            </a:br>
            <a:r>
              <a:rPr lang="en-US" sz="1400" dirty="0" smtClean="0">
                <a:solidFill>
                  <a:prstClr val="black"/>
                </a:solidFill>
              </a:rPr>
              <a:t>			evaluate, &amp; </a:t>
            </a:r>
            <a:br>
              <a:rPr lang="en-US" sz="1400" dirty="0" smtClean="0">
                <a:solidFill>
                  <a:prstClr val="black"/>
                </a:solidFill>
              </a:rPr>
            </a:br>
            <a:r>
              <a:rPr lang="en-US" sz="1400" dirty="0" smtClean="0">
                <a:solidFill>
                  <a:prstClr val="black"/>
                </a:solidFill>
              </a:rPr>
              <a:t>		communicate </a:t>
            </a:r>
            <a:br>
              <a:rPr lang="en-US" sz="1400" dirty="0" smtClean="0">
                <a:solidFill>
                  <a:prstClr val="black"/>
                </a:solidFill>
              </a:rPr>
            </a:br>
            <a:r>
              <a:rPr lang="en-US" sz="1400" dirty="0" smtClean="0">
                <a:solidFill>
                  <a:prstClr val="black"/>
                </a:solidFill>
              </a:rPr>
              <a:t>	information</a:t>
            </a:r>
          </a:p>
          <a:p>
            <a:pPr marL="115888" indent="-115888" fontAlgn="auto">
              <a:spcAft>
                <a:spcPts val="0"/>
              </a:spcAft>
              <a:buFont typeface="Arial" pitchFamily="34" charset="0"/>
              <a:buNone/>
              <a:tabLst>
                <a:tab pos="228600" algn="l"/>
                <a:tab pos="457200" algn="l"/>
              </a:tabLst>
            </a:pPr>
            <a:r>
              <a:rPr lang="en-US" sz="1400" b="1" dirty="0" smtClean="0">
                <a:solidFill>
                  <a:prstClr val="black"/>
                </a:solidFill>
              </a:rPr>
              <a:t>			E3: </a:t>
            </a:r>
            <a:r>
              <a:rPr lang="en-US" sz="1400" dirty="0" smtClean="0">
                <a:solidFill>
                  <a:prstClr val="black"/>
                </a:solidFill>
              </a:rPr>
              <a:t>Obtain, synthesize, </a:t>
            </a:r>
            <a:br>
              <a:rPr lang="en-US" sz="1400" dirty="0" smtClean="0">
                <a:solidFill>
                  <a:prstClr val="black"/>
                </a:solidFill>
              </a:rPr>
            </a:br>
            <a:r>
              <a:rPr lang="en-US" sz="1400" dirty="0" smtClean="0">
                <a:solidFill>
                  <a:prstClr val="black"/>
                </a:solidFill>
              </a:rPr>
              <a:t>	and report findings clearly </a:t>
            </a:r>
            <a:r>
              <a:rPr lang="en-US" sz="1400" dirty="0">
                <a:solidFill>
                  <a:prstClr val="black"/>
                </a:solidFill>
              </a:rPr>
              <a:t/>
            </a:r>
            <a:br>
              <a:rPr lang="en-US" sz="1400" dirty="0">
                <a:solidFill>
                  <a:prstClr val="black"/>
                </a:solidFill>
              </a:rPr>
            </a:br>
            <a:r>
              <a:rPr lang="en-US" sz="1400" dirty="0" smtClean="0">
                <a:solidFill>
                  <a:prstClr val="black"/>
                </a:solidFill>
              </a:rPr>
              <a:t>and effectively in response </a:t>
            </a:r>
            <a:br>
              <a:rPr lang="en-US" sz="1400" dirty="0" smtClean="0">
                <a:solidFill>
                  <a:prstClr val="black"/>
                </a:solidFill>
              </a:rPr>
            </a:br>
            <a:r>
              <a:rPr lang="en-US" sz="1400" dirty="0" smtClean="0">
                <a:solidFill>
                  <a:prstClr val="black"/>
                </a:solidFill>
              </a:rPr>
              <a:t>to task and purpose</a:t>
            </a:r>
            <a:endParaRPr lang="en-US" sz="1400" dirty="0">
              <a:solidFill>
                <a:prstClr val="black"/>
              </a:solidFill>
            </a:endParaRPr>
          </a:p>
        </p:txBody>
      </p:sp>
      <p:sp>
        <p:nvSpPr>
          <p:cNvPr id="43" name="TextBox 42"/>
          <p:cNvSpPr txBox="1"/>
          <p:nvPr/>
        </p:nvSpPr>
        <p:spPr>
          <a:xfrm>
            <a:off x="96746" y="5505271"/>
            <a:ext cx="2957878" cy="1200329"/>
          </a:xfrm>
          <a:prstGeom prst="rect">
            <a:avLst/>
          </a:prstGeom>
          <a:noFill/>
        </p:spPr>
        <p:txBody>
          <a:bodyPr wrap="square" rtlCol="0">
            <a:spAutoFit/>
          </a:bodyPr>
          <a:lstStyle/>
          <a:p>
            <a:pPr eaLnBrk="1" fontAlgn="auto" hangingPunct="1">
              <a:spcBef>
                <a:spcPts val="0"/>
              </a:spcBef>
              <a:spcAft>
                <a:spcPts val="0"/>
              </a:spcAft>
            </a:pPr>
            <a:r>
              <a:rPr lang="en-US" sz="1800" b="1" dirty="0" smtClean="0">
                <a:latin typeface="Calibri"/>
              </a:rPr>
              <a:t>Commonalities </a:t>
            </a:r>
          </a:p>
          <a:p>
            <a:pPr eaLnBrk="1" fontAlgn="auto" hangingPunct="1">
              <a:spcBef>
                <a:spcPts val="0"/>
              </a:spcBef>
              <a:spcAft>
                <a:spcPts val="0"/>
              </a:spcAft>
            </a:pPr>
            <a:r>
              <a:rPr lang="en-US" sz="1800" b="1" dirty="0" smtClean="0">
                <a:latin typeface="Calibri"/>
              </a:rPr>
              <a:t>Among the Practices </a:t>
            </a:r>
            <a:br>
              <a:rPr lang="en-US" sz="1800" b="1" dirty="0" smtClean="0">
                <a:latin typeface="Calibri"/>
              </a:rPr>
            </a:br>
            <a:r>
              <a:rPr lang="en-US" sz="1800" b="1" dirty="0" smtClean="0">
                <a:latin typeface="Calibri"/>
              </a:rPr>
              <a:t>in Science, Mathematics </a:t>
            </a:r>
            <a:br>
              <a:rPr lang="en-US" sz="1800" b="1" dirty="0" smtClean="0">
                <a:latin typeface="Calibri"/>
              </a:rPr>
            </a:br>
            <a:r>
              <a:rPr lang="en-US" sz="1800" b="1" dirty="0" smtClean="0">
                <a:latin typeface="Calibri"/>
              </a:rPr>
              <a:t>and English Language Arts</a:t>
            </a:r>
            <a:endParaRPr lang="en-US" sz="1800" b="1" dirty="0">
              <a:latin typeface="Calibri"/>
            </a:endParaRPr>
          </a:p>
        </p:txBody>
      </p:sp>
    </p:spTree>
    <p:extLst>
      <p:ext uri="{BB962C8B-B14F-4D97-AF65-F5344CB8AC3E}">
        <p14:creationId xmlns:p14="http://schemas.microsoft.com/office/powerpoint/2010/main" val="99009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5142"/>
            <a:ext cx="8950100" cy="1391557"/>
          </a:xfrm>
          <a:prstGeom prst="rect">
            <a:avLst/>
          </a:prstGeom>
        </p:spPr>
      </p:pic>
      <p:sp>
        <p:nvSpPr>
          <p:cNvPr id="2" name="Title 1"/>
          <p:cNvSpPr>
            <a:spLocks noGrp="1"/>
          </p:cNvSpPr>
          <p:nvPr>
            <p:ph type="title"/>
          </p:nvPr>
        </p:nvSpPr>
        <p:spPr>
          <a:xfrm>
            <a:off x="0" y="1536700"/>
            <a:ext cx="8913813" cy="562028"/>
          </a:xfrm>
        </p:spPr>
        <p:txBody>
          <a:bodyPr>
            <a:normAutofit fontScale="90000"/>
          </a:bodyPr>
          <a:lstStyle/>
          <a:p>
            <a:r>
              <a:rPr lang="en-US" dirty="0" smtClean="0">
                <a:latin typeface="Arial Black"/>
                <a:cs typeface="Arial Black"/>
              </a:rPr>
              <a:t>Year 1: Bridges and Structures </a:t>
            </a:r>
            <a:endParaRPr lang="en-US" dirty="0">
              <a:latin typeface="Arial Black"/>
              <a:cs typeface="Arial Black"/>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93856876"/>
              </p:ext>
            </p:extLst>
          </p:nvPr>
        </p:nvGraphicFramePr>
        <p:xfrm>
          <a:off x="145144" y="2353672"/>
          <a:ext cx="8998857" cy="2351704"/>
        </p:xfrm>
        <a:graphic>
          <a:graphicData uri="http://schemas.openxmlformats.org/drawingml/2006/table">
            <a:tbl>
              <a:tblPr firstRow="1" bandRow="1">
                <a:tableStyleId>{5C22544A-7EE6-4342-B048-85BDC9FD1C3A}</a:tableStyleId>
              </a:tblPr>
              <a:tblGrid>
                <a:gridCol w="3011713"/>
                <a:gridCol w="3265714"/>
                <a:gridCol w="2721430"/>
              </a:tblGrid>
              <a:tr h="400984">
                <a:tc gridSpan="3">
                  <a:txBody>
                    <a:bodyPr/>
                    <a:lstStyle/>
                    <a:p>
                      <a:pPr marL="0" marR="0" algn="ctr">
                        <a:spcBef>
                          <a:spcPts val="0"/>
                        </a:spcBef>
                        <a:spcAft>
                          <a:spcPts val="0"/>
                        </a:spcAft>
                      </a:pPr>
                      <a:r>
                        <a:rPr lang="en-US" sz="2400" b="1" dirty="0" smtClean="0">
                          <a:effectLst/>
                          <a:latin typeface="+mj-lt"/>
                          <a:ea typeface="ＭＳ 明朝"/>
                          <a:cs typeface="Times New Roman"/>
                        </a:rPr>
                        <a:t>Intensive Hours:  60</a:t>
                      </a:r>
                      <a:r>
                        <a:rPr lang="en-US" sz="2400" b="1" baseline="0" dirty="0" smtClean="0">
                          <a:effectLst/>
                          <a:latin typeface="+mj-lt"/>
                          <a:ea typeface="ＭＳ 明朝"/>
                          <a:cs typeface="Times New Roman"/>
                        </a:rPr>
                        <a:t> hours per year</a:t>
                      </a:r>
                      <a:endParaRPr lang="en-US" sz="2400" b="1" dirty="0">
                        <a:effectLst/>
                        <a:latin typeface="+mj-lt"/>
                        <a:ea typeface="ＭＳ 明朝"/>
                        <a:cs typeface="Times New Roman"/>
                      </a:endParaRPr>
                    </a:p>
                  </a:txBody>
                  <a:tcPr marL="68580" marR="68580" marT="0" marB="0" anchor="ctr"/>
                </a:tc>
                <a:tc hMerge="1">
                  <a:txBody>
                    <a:bodyPr/>
                    <a:lstStyle/>
                    <a:p>
                      <a:endParaRPr lang="en-US"/>
                    </a:p>
                  </a:txBody>
                  <a:tcPr/>
                </a:tc>
                <a:tc hMerge="1">
                  <a:txBody>
                    <a:bodyPr/>
                    <a:lstStyle/>
                    <a:p>
                      <a:pPr marL="0" marR="0" algn="ctr">
                        <a:spcBef>
                          <a:spcPts val="0"/>
                        </a:spcBef>
                        <a:spcAft>
                          <a:spcPts val="0"/>
                        </a:spcAft>
                      </a:pPr>
                      <a:endParaRPr lang="en-US" sz="3200" b="1" dirty="0">
                        <a:effectLst/>
                        <a:latin typeface="+mj-lt"/>
                        <a:ea typeface="ＭＳ 明朝"/>
                        <a:cs typeface="Times New Roman"/>
                      </a:endParaRPr>
                    </a:p>
                  </a:txBody>
                  <a:tcPr marL="68580" marR="68580" marT="0" marB="0" anchor="ctr"/>
                </a:tc>
              </a:tr>
              <a:tr h="400984">
                <a:tc gridSpan="2">
                  <a:txBody>
                    <a:bodyPr/>
                    <a:lstStyle/>
                    <a:p>
                      <a:pPr marL="0" marR="0" algn="ctr">
                        <a:spcBef>
                          <a:spcPts val="0"/>
                        </a:spcBef>
                        <a:spcAft>
                          <a:spcPts val="0"/>
                        </a:spcAft>
                      </a:pPr>
                      <a:r>
                        <a:rPr lang="en-US" sz="2800" b="1" dirty="0" smtClean="0">
                          <a:solidFill>
                            <a:srgbClr val="000000"/>
                          </a:solidFill>
                          <a:effectLst/>
                          <a:latin typeface="+mj-lt"/>
                          <a:ea typeface="ＭＳ 明朝"/>
                          <a:cs typeface="Times New Roman"/>
                        </a:rPr>
                        <a:t>SUMMER 2014</a:t>
                      </a:r>
                      <a:endParaRPr lang="en-US" sz="2800" b="1" dirty="0">
                        <a:solidFill>
                          <a:srgbClr val="000000"/>
                        </a:solidFill>
                        <a:effectLst/>
                        <a:latin typeface="+mj-lt"/>
                        <a:ea typeface="ＭＳ 明朝"/>
                        <a:cs typeface="Times New Roman"/>
                      </a:endParaRPr>
                    </a:p>
                  </a:txBody>
                  <a:tcPr marL="68580" marR="68580" marT="0" marB="0" anchor="ctr"/>
                </a:tc>
                <a:tc hMerge="1">
                  <a:txBody>
                    <a:bodyPr/>
                    <a:lstStyle/>
                    <a:p>
                      <a:endParaRPr lang="en-US" dirty="0"/>
                    </a:p>
                  </a:txBody>
                  <a:tcPr/>
                </a:tc>
                <a:tc>
                  <a:txBody>
                    <a:bodyPr/>
                    <a:lstStyle/>
                    <a:p>
                      <a:pPr marL="0" marR="0" algn="ctr">
                        <a:spcBef>
                          <a:spcPts val="0"/>
                        </a:spcBef>
                        <a:spcAft>
                          <a:spcPts val="0"/>
                        </a:spcAft>
                      </a:pPr>
                      <a:r>
                        <a:rPr lang="en-US" sz="2800" b="1" dirty="0" smtClean="0">
                          <a:solidFill>
                            <a:srgbClr val="000000"/>
                          </a:solidFill>
                          <a:effectLst/>
                          <a:latin typeface="+mj-lt"/>
                          <a:ea typeface="ＭＳ 明朝"/>
                          <a:cs typeface="Times New Roman"/>
                        </a:rPr>
                        <a:t>2014-15</a:t>
                      </a:r>
                      <a:endParaRPr lang="en-US" sz="2800" b="1" dirty="0">
                        <a:solidFill>
                          <a:srgbClr val="000000"/>
                        </a:solidFill>
                        <a:effectLst/>
                        <a:latin typeface="+mj-lt"/>
                        <a:ea typeface="ＭＳ 明朝"/>
                        <a:cs typeface="Times New Roman"/>
                      </a:endParaRPr>
                    </a:p>
                  </a:txBody>
                  <a:tcPr marL="68580" marR="68580" marT="0" marB="0" anchor="ctr"/>
                </a:tc>
              </a:tr>
              <a:tr h="1253074">
                <a:tc>
                  <a:txBody>
                    <a:bodyPr/>
                    <a:lstStyle/>
                    <a:p>
                      <a:pPr marL="0" marR="0" algn="ctr">
                        <a:spcBef>
                          <a:spcPts val="0"/>
                        </a:spcBef>
                        <a:spcAft>
                          <a:spcPts val="0"/>
                        </a:spcAft>
                      </a:pPr>
                      <a:r>
                        <a:rPr lang="en-US" sz="2000" b="1" smtClean="0">
                          <a:effectLst/>
                          <a:latin typeface="+mj-lt"/>
                          <a:ea typeface="ＭＳ 明朝"/>
                          <a:cs typeface="Times New Roman"/>
                        </a:rPr>
                        <a:t>June </a:t>
                      </a:r>
                      <a:r>
                        <a:rPr lang="en-US" sz="2000" b="1" smtClean="0">
                          <a:effectLst/>
                          <a:latin typeface="+mj-lt"/>
                          <a:ea typeface="ＭＳ 明朝"/>
                          <a:cs typeface="Times New Roman"/>
                        </a:rPr>
                        <a:t>18 </a:t>
                      </a:r>
                      <a:r>
                        <a:rPr lang="en-US" sz="2000" b="1" dirty="0" smtClean="0">
                          <a:effectLst/>
                          <a:latin typeface="+mj-lt"/>
                          <a:ea typeface="ＭＳ 明朝"/>
                          <a:cs typeface="Times New Roman"/>
                        </a:rPr>
                        <a:t>– </a:t>
                      </a:r>
                      <a:r>
                        <a:rPr lang="en-US" sz="2000" b="1" smtClean="0">
                          <a:effectLst/>
                          <a:latin typeface="+mj-lt"/>
                          <a:ea typeface="ＭＳ 明朝"/>
                          <a:cs typeface="Times New Roman"/>
                        </a:rPr>
                        <a:t>June </a:t>
                      </a:r>
                      <a:r>
                        <a:rPr lang="en-US" sz="2000" b="1" smtClean="0">
                          <a:effectLst/>
                          <a:latin typeface="+mj-lt"/>
                          <a:ea typeface="ＭＳ 明朝"/>
                          <a:cs typeface="Times New Roman"/>
                        </a:rPr>
                        <a:t>19</a:t>
                      </a:r>
                      <a:endParaRPr lang="en-US" sz="2000" b="1" dirty="0" smtClean="0">
                        <a:effectLst/>
                        <a:latin typeface="+mj-lt"/>
                        <a:ea typeface="ＭＳ 明朝"/>
                        <a:cs typeface="Times New Roman"/>
                      </a:endParaRPr>
                    </a:p>
                    <a:p>
                      <a:pPr marL="0" marR="0" algn="ctr">
                        <a:spcBef>
                          <a:spcPts val="0"/>
                        </a:spcBef>
                        <a:spcAft>
                          <a:spcPts val="0"/>
                        </a:spcAft>
                      </a:pPr>
                      <a:r>
                        <a:rPr lang="en-US" sz="2000" b="1" dirty="0" smtClean="0">
                          <a:effectLst/>
                          <a:latin typeface="+mj-lt"/>
                          <a:ea typeface="ＭＳ 明朝"/>
                          <a:cs typeface="Times New Roman"/>
                        </a:rPr>
                        <a:t>Marin</a:t>
                      </a:r>
                      <a:r>
                        <a:rPr lang="en-US" sz="2000" b="1" baseline="0" dirty="0" smtClean="0">
                          <a:effectLst/>
                          <a:latin typeface="+mj-lt"/>
                          <a:ea typeface="ＭＳ 明朝"/>
                          <a:cs typeface="Times New Roman"/>
                        </a:rPr>
                        <a:t> County Office of Education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mn-lt"/>
                          <a:ea typeface="ＭＳ 明朝"/>
                          <a:cs typeface="Times New Roman"/>
                        </a:rPr>
                        <a:t>8:30 – 3:30</a:t>
                      </a:r>
                    </a:p>
                    <a:p>
                      <a:pPr marL="0" marR="0" algn="ctr">
                        <a:spcBef>
                          <a:spcPts val="0"/>
                        </a:spcBef>
                        <a:spcAft>
                          <a:spcPts val="0"/>
                        </a:spcAft>
                      </a:pPr>
                      <a:endParaRPr lang="en-US" sz="2000" b="1" dirty="0">
                        <a:effectLst/>
                        <a:latin typeface="+mj-lt"/>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smtClean="0">
                          <a:effectLst/>
                          <a:latin typeface="+mj-lt"/>
                          <a:ea typeface="ＭＳ 明朝"/>
                          <a:cs typeface="Times New Roman"/>
                        </a:rPr>
                        <a:t>August 12 – August 14</a:t>
                      </a:r>
                    </a:p>
                    <a:p>
                      <a:pPr marL="0" marR="0" algn="ctr">
                        <a:spcBef>
                          <a:spcPts val="0"/>
                        </a:spcBef>
                        <a:spcAft>
                          <a:spcPts val="0"/>
                        </a:spcAft>
                      </a:pPr>
                      <a:r>
                        <a:rPr lang="en-US" sz="2000" b="1" dirty="0" smtClean="0">
                          <a:effectLst/>
                          <a:latin typeface="+mj-lt"/>
                          <a:ea typeface="ＭＳ 明朝"/>
                          <a:cs typeface="Times New Roman"/>
                        </a:rPr>
                        <a:t>Exploratorium </a:t>
                      </a:r>
                    </a:p>
                    <a:p>
                      <a:pPr marL="0" marR="0" algn="ctr">
                        <a:spcBef>
                          <a:spcPts val="0"/>
                        </a:spcBef>
                        <a:spcAft>
                          <a:spcPts val="0"/>
                        </a:spcAft>
                      </a:pPr>
                      <a:r>
                        <a:rPr lang="en-US" sz="2000" b="1" dirty="0" smtClean="0">
                          <a:effectLst/>
                          <a:latin typeface="+mj-lt"/>
                          <a:ea typeface="ＭＳ 明朝"/>
                          <a:cs typeface="Times New Roman"/>
                        </a:rPr>
                        <a:t>9:00 – 3:00 </a:t>
                      </a:r>
                    </a:p>
                    <a:p>
                      <a:pPr marL="0" marR="0" algn="ctr">
                        <a:spcBef>
                          <a:spcPts val="0"/>
                        </a:spcBef>
                        <a:spcAft>
                          <a:spcPts val="0"/>
                        </a:spcAft>
                      </a:pPr>
                      <a:r>
                        <a:rPr lang="en-US" sz="2000" b="1" dirty="0" smtClean="0">
                          <a:effectLst/>
                          <a:latin typeface="+mj-lt"/>
                          <a:ea typeface="ＭＳ 明朝"/>
                          <a:cs typeface="Times New Roman"/>
                        </a:rPr>
                        <a:t>(Bus</a:t>
                      </a:r>
                      <a:r>
                        <a:rPr lang="en-US" sz="2000" b="1" baseline="0" dirty="0" smtClean="0">
                          <a:effectLst/>
                          <a:latin typeface="+mj-lt"/>
                          <a:ea typeface="ＭＳ 明朝"/>
                          <a:cs typeface="Times New Roman"/>
                        </a:rPr>
                        <a:t>- San Rafael High –</a:t>
                      </a:r>
                    </a:p>
                    <a:p>
                      <a:pPr marL="0" marR="0" algn="ctr">
                        <a:spcBef>
                          <a:spcPts val="0"/>
                        </a:spcBef>
                        <a:spcAft>
                          <a:spcPts val="0"/>
                        </a:spcAft>
                      </a:pPr>
                      <a:r>
                        <a:rPr lang="en-US" sz="2000" b="1" baseline="0" dirty="0" smtClean="0">
                          <a:effectLst/>
                          <a:latin typeface="+mj-lt"/>
                          <a:ea typeface="ＭＳ 明朝"/>
                          <a:cs typeface="Times New Roman"/>
                        </a:rPr>
                        <a:t>Leaves  8:00 am) </a:t>
                      </a:r>
                      <a:endParaRPr lang="en-US" sz="2000" b="1" dirty="0" smtClean="0">
                        <a:effectLst/>
                        <a:latin typeface="+mj-lt"/>
                        <a:ea typeface="ＭＳ 明朝"/>
                        <a:cs typeface="Times New Roman"/>
                      </a:endParaRPr>
                    </a:p>
                  </a:txBody>
                  <a:tcPr marL="68580" marR="68580" marT="0" marB="0" anchor="ctr"/>
                </a:tc>
                <a:tc>
                  <a:txBody>
                    <a:bodyPr/>
                    <a:lstStyle/>
                    <a:p>
                      <a:pPr algn="ctr"/>
                      <a:r>
                        <a:rPr lang="en-US" sz="2000" b="1" dirty="0" smtClean="0">
                          <a:latin typeface="+mj-lt"/>
                        </a:rPr>
                        <a:t>3 RELEASE DAYS:</a:t>
                      </a:r>
                      <a:r>
                        <a:rPr lang="en-US" sz="2000" b="1" baseline="0" dirty="0" smtClean="0">
                          <a:latin typeface="+mj-lt"/>
                        </a:rPr>
                        <a:t> </a:t>
                      </a:r>
                    </a:p>
                    <a:p>
                      <a:pPr algn="ctr"/>
                      <a:r>
                        <a:rPr lang="en-US" sz="2000" b="1" baseline="0" dirty="0" smtClean="0">
                          <a:latin typeface="+mj-lt"/>
                        </a:rPr>
                        <a:t>8:30 -3:00 </a:t>
                      </a:r>
                    </a:p>
                    <a:p>
                      <a:pPr algn="ctr"/>
                      <a:r>
                        <a:rPr lang="en-US" sz="2000" b="1" dirty="0" smtClean="0">
                          <a:latin typeface="+mj-lt"/>
                        </a:rPr>
                        <a:t>Marin Location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effectLst/>
                          <a:latin typeface="Arial"/>
                          <a:ea typeface="ＭＳ 明朝"/>
                          <a:cs typeface="Times New Roman"/>
                        </a:rPr>
                        <a:t>Dates TBD</a:t>
                      </a:r>
                      <a:endParaRPr lang="en-US" sz="2000" b="1" dirty="0">
                        <a:latin typeface="+mj-lt"/>
                      </a:endParaRPr>
                    </a:p>
                  </a:txBody>
                  <a:tcPr marL="68580" marR="68580" marT="0"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40031049"/>
              </p:ext>
            </p:extLst>
          </p:nvPr>
        </p:nvGraphicFramePr>
        <p:xfrm>
          <a:off x="145144" y="4902286"/>
          <a:ext cx="8998857" cy="1632610"/>
        </p:xfrm>
        <a:graphic>
          <a:graphicData uri="http://schemas.openxmlformats.org/drawingml/2006/table">
            <a:tbl>
              <a:tblPr firstRow="1" bandRow="1">
                <a:tableStyleId>{5C22544A-7EE6-4342-B048-85BDC9FD1C3A}</a:tableStyleId>
              </a:tblPr>
              <a:tblGrid>
                <a:gridCol w="2999619"/>
                <a:gridCol w="2999619"/>
                <a:gridCol w="2999619"/>
              </a:tblGrid>
              <a:tr h="295473">
                <a:tc gridSpan="3">
                  <a:txBody>
                    <a:bodyPr/>
                    <a:lstStyle/>
                    <a:p>
                      <a:pPr marL="0" marR="0" algn="ctr">
                        <a:spcBef>
                          <a:spcPts val="0"/>
                        </a:spcBef>
                        <a:spcAft>
                          <a:spcPts val="0"/>
                        </a:spcAft>
                      </a:pPr>
                      <a:r>
                        <a:rPr lang="en-US" sz="1800" b="1" dirty="0">
                          <a:solidFill>
                            <a:srgbClr val="FFFFFF"/>
                          </a:solidFill>
                          <a:effectLst/>
                          <a:latin typeface="+mj-lt"/>
                          <a:ea typeface="ＭＳ 明朝"/>
                          <a:cs typeface="Times New Roman"/>
                        </a:rPr>
                        <a:t>Follow Up </a:t>
                      </a:r>
                      <a:r>
                        <a:rPr lang="en-US" sz="1800" b="1" dirty="0" smtClean="0">
                          <a:solidFill>
                            <a:srgbClr val="FFFFFF"/>
                          </a:solidFill>
                          <a:effectLst/>
                          <a:latin typeface="+mj-lt"/>
                          <a:ea typeface="ＭＳ 明朝"/>
                          <a:cs typeface="Times New Roman"/>
                        </a:rPr>
                        <a:t>Hours – 24 Hours</a:t>
                      </a:r>
                      <a:r>
                        <a:rPr lang="en-US" sz="1800" b="1" baseline="0" dirty="0" smtClean="0">
                          <a:solidFill>
                            <a:srgbClr val="FFFFFF"/>
                          </a:solidFill>
                          <a:effectLst/>
                          <a:latin typeface="+mj-lt"/>
                          <a:ea typeface="ＭＳ 明朝"/>
                          <a:cs typeface="Times New Roman"/>
                        </a:rPr>
                        <a:t> </a:t>
                      </a:r>
                      <a:r>
                        <a:rPr lang="en-US" sz="1800" b="1" dirty="0" smtClean="0">
                          <a:solidFill>
                            <a:srgbClr val="FFFFFF"/>
                          </a:solidFill>
                          <a:effectLst/>
                          <a:latin typeface="+mj-lt"/>
                          <a:ea typeface="ＭＳ 明朝"/>
                          <a:cs typeface="Times New Roman"/>
                        </a:rPr>
                        <a:t>Per Year </a:t>
                      </a:r>
                      <a:endParaRPr lang="en-US" sz="1800" dirty="0">
                        <a:effectLst/>
                        <a:latin typeface="+mj-lt"/>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r>
              <a:tr h="326857">
                <a:tc>
                  <a:txBody>
                    <a:bodyPr/>
                    <a:lstStyle/>
                    <a:p>
                      <a:pPr marL="0" marR="0" algn="ctr">
                        <a:spcBef>
                          <a:spcPts val="0"/>
                        </a:spcBef>
                        <a:spcAft>
                          <a:spcPts val="0"/>
                        </a:spcAft>
                      </a:pPr>
                      <a:r>
                        <a:rPr lang="en-US" sz="1800" dirty="0" smtClean="0">
                          <a:effectLst/>
                          <a:latin typeface="+mj-lt"/>
                          <a:ea typeface="ＭＳ 明朝"/>
                          <a:cs typeface="Times New Roman"/>
                        </a:rPr>
                        <a:t>Sept</a:t>
                      </a:r>
                      <a:r>
                        <a:rPr lang="en-US" sz="1800" dirty="0">
                          <a:effectLst/>
                          <a:latin typeface="+mj-lt"/>
                          <a:ea typeface="ＭＳ 明朝"/>
                          <a:cs typeface="Times New Roman"/>
                        </a:rPr>
                        <a:t>. to </a:t>
                      </a:r>
                      <a:r>
                        <a:rPr lang="en-US" sz="1800" dirty="0" smtClean="0">
                          <a:effectLst/>
                          <a:latin typeface="+mj-lt"/>
                          <a:ea typeface="ＭＳ 明朝"/>
                          <a:cs typeface="Times New Roman"/>
                        </a:rPr>
                        <a:t>Nov</a:t>
                      </a:r>
                      <a:endParaRPr lang="en-US" sz="1800" dirty="0">
                        <a:effectLst/>
                        <a:latin typeface="+mj-lt"/>
                        <a:ea typeface="ＭＳ 明朝"/>
                        <a:cs typeface="Times New Roman"/>
                      </a:endParaRPr>
                    </a:p>
                  </a:txBody>
                  <a:tcPr marL="68580" marR="68580" marT="0" marB="0" anchor="ctr">
                    <a:solidFill>
                      <a:srgbClr val="748CBC"/>
                    </a:solidFill>
                  </a:tcPr>
                </a:tc>
                <a:tc>
                  <a:txBody>
                    <a:bodyPr/>
                    <a:lstStyle/>
                    <a:p>
                      <a:pPr marL="0" marR="0" algn="ctr">
                        <a:spcBef>
                          <a:spcPts val="0"/>
                        </a:spcBef>
                        <a:spcAft>
                          <a:spcPts val="0"/>
                        </a:spcAft>
                      </a:pPr>
                      <a:r>
                        <a:rPr lang="en-US" sz="1800" dirty="0" smtClean="0">
                          <a:effectLst/>
                          <a:latin typeface="+mj-lt"/>
                          <a:ea typeface="ＭＳ 明朝"/>
                          <a:cs typeface="Times New Roman"/>
                        </a:rPr>
                        <a:t>Dec</a:t>
                      </a:r>
                      <a:r>
                        <a:rPr lang="en-US" sz="1800" dirty="0">
                          <a:effectLst/>
                          <a:latin typeface="+mj-lt"/>
                          <a:ea typeface="ＭＳ 明朝"/>
                          <a:cs typeface="Times New Roman"/>
                        </a:rPr>
                        <a:t>. to Feb</a:t>
                      </a:r>
                      <a:r>
                        <a:rPr lang="en-US" sz="1800" dirty="0" smtClean="0">
                          <a:effectLst/>
                          <a:latin typeface="+mj-lt"/>
                          <a:ea typeface="ＭＳ 明朝"/>
                          <a:cs typeface="Times New Roman"/>
                        </a:rPr>
                        <a:t>.</a:t>
                      </a:r>
                      <a:endParaRPr lang="en-US" sz="1800" dirty="0">
                        <a:effectLst/>
                        <a:latin typeface="+mj-lt"/>
                        <a:ea typeface="ＭＳ 明朝"/>
                        <a:cs typeface="Times New Roman"/>
                      </a:endParaRPr>
                    </a:p>
                  </a:txBody>
                  <a:tcPr marL="68580" marR="68580" marT="0" marB="0" anchor="ctr">
                    <a:solidFill>
                      <a:srgbClr val="748CBC"/>
                    </a:solidFill>
                  </a:tcPr>
                </a:tc>
                <a:tc>
                  <a:txBody>
                    <a:bodyPr/>
                    <a:lstStyle/>
                    <a:p>
                      <a:pPr marL="0" marR="0" algn="ctr">
                        <a:spcBef>
                          <a:spcPts val="0"/>
                        </a:spcBef>
                        <a:spcAft>
                          <a:spcPts val="0"/>
                        </a:spcAft>
                      </a:pPr>
                      <a:r>
                        <a:rPr lang="en-US" sz="1800" dirty="0" smtClean="0">
                          <a:effectLst/>
                          <a:latin typeface="+mj-lt"/>
                          <a:ea typeface="ＭＳ 明朝"/>
                          <a:cs typeface="Times New Roman"/>
                        </a:rPr>
                        <a:t>March </a:t>
                      </a:r>
                      <a:r>
                        <a:rPr lang="en-US" sz="1800" dirty="0">
                          <a:effectLst/>
                          <a:latin typeface="+mj-lt"/>
                          <a:ea typeface="ＭＳ 明朝"/>
                          <a:cs typeface="Times New Roman"/>
                        </a:rPr>
                        <a:t>to </a:t>
                      </a:r>
                      <a:r>
                        <a:rPr lang="en-US" sz="1800" dirty="0" smtClean="0">
                          <a:effectLst/>
                          <a:latin typeface="+mj-lt"/>
                          <a:ea typeface="ＭＳ 明朝"/>
                          <a:cs typeface="Times New Roman"/>
                        </a:rPr>
                        <a:t>May</a:t>
                      </a:r>
                      <a:endParaRPr lang="en-US" sz="1800" dirty="0">
                        <a:effectLst/>
                        <a:latin typeface="+mj-lt"/>
                        <a:ea typeface="ＭＳ 明朝"/>
                        <a:cs typeface="Times New Roman"/>
                      </a:endParaRPr>
                    </a:p>
                  </a:txBody>
                  <a:tcPr marL="68580" marR="68580" marT="0" marB="0" anchor="ctr">
                    <a:solidFill>
                      <a:srgbClr val="748CBC"/>
                    </a:solidFill>
                  </a:tcPr>
                </a:tc>
              </a:tr>
              <a:tr h="1010280">
                <a:tc>
                  <a:txBody>
                    <a:bodyPr/>
                    <a:lstStyle/>
                    <a:p>
                      <a:pPr marL="0" marR="0" algn="ctr">
                        <a:spcBef>
                          <a:spcPts val="0"/>
                        </a:spcBef>
                        <a:spcAft>
                          <a:spcPts val="0"/>
                        </a:spcAft>
                      </a:pPr>
                      <a:r>
                        <a:rPr lang="en-US" sz="1800" dirty="0" smtClean="0">
                          <a:effectLst/>
                          <a:latin typeface="+mj-lt"/>
                          <a:ea typeface="ＭＳ 明朝"/>
                          <a:cs typeface="Times New Roman"/>
                        </a:rPr>
                        <a:t>Collaborate </a:t>
                      </a:r>
                      <a:r>
                        <a:rPr lang="en-US" sz="1800" dirty="0">
                          <a:effectLst/>
                          <a:latin typeface="+mj-lt"/>
                          <a:ea typeface="ＭＳ 明朝"/>
                          <a:cs typeface="Times New Roman"/>
                        </a:rPr>
                        <a:t>(4 </a:t>
                      </a:r>
                      <a:r>
                        <a:rPr lang="en-US" sz="1800" dirty="0" smtClean="0">
                          <a:effectLst/>
                          <a:latin typeface="+mj-lt"/>
                          <a:ea typeface="ＭＳ 明朝"/>
                          <a:cs typeface="Times New Roman"/>
                        </a:rPr>
                        <a:t>hrs</a:t>
                      </a:r>
                      <a:r>
                        <a:rPr lang="en-US" sz="1800" dirty="0">
                          <a:effectLst/>
                          <a:latin typeface="+mj-lt"/>
                          <a:ea typeface="ＭＳ 明朝"/>
                          <a:cs typeface="Times New Roman"/>
                        </a:rPr>
                        <a:t>)</a:t>
                      </a:r>
                    </a:p>
                    <a:p>
                      <a:pPr marL="0" marR="0" algn="ctr">
                        <a:spcBef>
                          <a:spcPts val="0"/>
                        </a:spcBef>
                        <a:spcAft>
                          <a:spcPts val="0"/>
                        </a:spcAft>
                      </a:pPr>
                      <a:r>
                        <a:rPr lang="en-US" sz="1800" dirty="0" smtClean="0">
                          <a:effectLst/>
                          <a:latin typeface="+mj-lt"/>
                          <a:ea typeface="ＭＳ 明朝"/>
                          <a:cs typeface="Times New Roman"/>
                        </a:rPr>
                        <a:t>Coaching/Observation </a:t>
                      </a:r>
                      <a:r>
                        <a:rPr lang="en-US" sz="1800" dirty="0">
                          <a:effectLst/>
                          <a:latin typeface="+mj-lt"/>
                          <a:ea typeface="ＭＳ 明朝"/>
                          <a:cs typeface="Times New Roman"/>
                        </a:rPr>
                        <a:t>(2 </a:t>
                      </a:r>
                      <a:r>
                        <a:rPr lang="en-US" sz="1800" dirty="0" smtClean="0">
                          <a:effectLst/>
                          <a:latin typeface="+mj-lt"/>
                          <a:ea typeface="ＭＳ 明朝"/>
                          <a:cs typeface="Times New Roman"/>
                        </a:rPr>
                        <a:t>hrs</a:t>
                      </a:r>
                      <a:r>
                        <a:rPr lang="en-US" sz="1800" dirty="0">
                          <a:effectLst/>
                          <a:latin typeface="+mj-lt"/>
                          <a:ea typeface="ＭＳ 明朝"/>
                          <a:cs typeface="Times New Roman"/>
                        </a:rPr>
                        <a:t>)</a:t>
                      </a:r>
                    </a:p>
                    <a:p>
                      <a:pPr marL="0" marR="0" algn="ctr">
                        <a:spcBef>
                          <a:spcPts val="0"/>
                        </a:spcBef>
                        <a:spcAft>
                          <a:spcPts val="0"/>
                        </a:spcAft>
                      </a:pPr>
                      <a:r>
                        <a:rPr lang="en-US" sz="1800" dirty="0">
                          <a:effectLst/>
                          <a:latin typeface="+mj-lt"/>
                          <a:ea typeface="ＭＳ 明朝"/>
                          <a:cs typeface="Times New Roman"/>
                        </a:rPr>
                        <a:t>Blended </a:t>
                      </a:r>
                      <a:r>
                        <a:rPr lang="en-US" sz="1800" dirty="0" smtClean="0">
                          <a:effectLst/>
                          <a:latin typeface="+mj-lt"/>
                          <a:ea typeface="ＭＳ 明朝"/>
                          <a:cs typeface="Times New Roman"/>
                        </a:rPr>
                        <a:t>Learning  </a:t>
                      </a:r>
                      <a:r>
                        <a:rPr lang="en-US" sz="1800" dirty="0">
                          <a:effectLst/>
                          <a:latin typeface="+mj-lt"/>
                          <a:ea typeface="ＭＳ 明朝"/>
                          <a:cs typeface="Times New Roman"/>
                        </a:rPr>
                        <a:t>(2 </a:t>
                      </a:r>
                      <a:r>
                        <a:rPr lang="en-US" sz="1800" dirty="0" smtClean="0">
                          <a:effectLst/>
                          <a:latin typeface="+mj-lt"/>
                          <a:ea typeface="ＭＳ 明朝"/>
                          <a:cs typeface="Times New Roman"/>
                        </a:rPr>
                        <a:t>hrs</a:t>
                      </a:r>
                      <a:r>
                        <a:rPr lang="en-US" sz="1800" dirty="0">
                          <a:effectLst/>
                          <a:latin typeface="+mj-lt"/>
                          <a:ea typeface="ＭＳ 明朝"/>
                          <a:cs typeface="Times New Roman"/>
                        </a:rPr>
                        <a:t>)</a:t>
                      </a:r>
                    </a:p>
                  </a:txBody>
                  <a:tcPr marL="68580" marR="68580" marT="0" marB="0" anchor="ctr">
                    <a:solidFill>
                      <a:srgbClr val="ECD7D1"/>
                    </a:solidFill>
                  </a:tcPr>
                </a:tc>
                <a:tc>
                  <a:txBody>
                    <a:bodyPr/>
                    <a:lstStyle/>
                    <a:p>
                      <a:pPr marL="0" marR="0" algn="ctr">
                        <a:spcBef>
                          <a:spcPts val="0"/>
                        </a:spcBef>
                        <a:spcAft>
                          <a:spcPts val="0"/>
                        </a:spcAft>
                      </a:pPr>
                      <a:r>
                        <a:rPr lang="en-US" sz="1800" dirty="0">
                          <a:effectLst/>
                          <a:latin typeface="+mj-lt"/>
                          <a:ea typeface="ＭＳ 明朝"/>
                          <a:cs typeface="Times New Roman"/>
                        </a:rPr>
                        <a:t>Teachers Collaborate  (</a:t>
                      </a:r>
                      <a:r>
                        <a:rPr lang="en-US" sz="1800" dirty="0" smtClean="0">
                          <a:effectLst/>
                          <a:latin typeface="+mj-lt"/>
                          <a:ea typeface="ＭＳ 明朝"/>
                          <a:cs typeface="Times New Roman"/>
                        </a:rPr>
                        <a:t>4</a:t>
                      </a:r>
                      <a:r>
                        <a:rPr lang="en-US" sz="1800" baseline="0" dirty="0" smtClean="0">
                          <a:effectLst/>
                          <a:latin typeface="+mj-lt"/>
                          <a:ea typeface="ＭＳ 明朝"/>
                          <a:cs typeface="Times New Roman"/>
                        </a:rPr>
                        <a:t> hrs</a:t>
                      </a:r>
                      <a:r>
                        <a:rPr lang="en-US" sz="1800" dirty="0" smtClean="0">
                          <a:effectLst/>
                          <a:latin typeface="+mj-lt"/>
                          <a:ea typeface="ＭＳ 明朝"/>
                          <a:cs typeface="Times New Roman"/>
                        </a:rPr>
                        <a:t>)</a:t>
                      </a:r>
                      <a:endParaRPr lang="en-US" sz="1800" dirty="0">
                        <a:effectLst/>
                        <a:latin typeface="+mj-lt"/>
                        <a:ea typeface="ＭＳ 明朝"/>
                        <a:cs typeface="Times New Roman"/>
                      </a:endParaRPr>
                    </a:p>
                    <a:p>
                      <a:pPr marL="0" marR="0" algn="ctr">
                        <a:spcBef>
                          <a:spcPts val="0"/>
                        </a:spcBef>
                        <a:spcAft>
                          <a:spcPts val="0"/>
                        </a:spcAft>
                      </a:pPr>
                      <a:r>
                        <a:rPr lang="en-US" sz="1800" dirty="0">
                          <a:effectLst/>
                          <a:latin typeface="+mj-lt"/>
                          <a:ea typeface="ＭＳ 明朝"/>
                          <a:cs typeface="Times New Roman"/>
                        </a:rPr>
                        <a:t>Coaching </a:t>
                      </a:r>
                      <a:r>
                        <a:rPr lang="en-US" sz="1800" dirty="0" smtClean="0">
                          <a:effectLst/>
                          <a:latin typeface="+mj-lt"/>
                          <a:ea typeface="ＭＳ 明朝"/>
                          <a:cs typeface="Times New Roman"/>
                        </a:rPr>
                        <a:t>/Observation </a:t>
                      </a:r>
                      <a:r>
                        <a:rPr lang="en-US" sz="1800" dirty="0">
                          <a:effectLst/>
                          <a:latin typeface="+mj-lt"/>
                          <a:ea typeface="ＭＳ 明朝"/>
                          <a:cs typeface="Times New Roman"/>
                        </a:rPr>
                        <a:t>(</a:t>
                      </a:r>
                      <a:r>
                        <a:rPr lang="en-US" sz="1800" dirty="0" smtClean="0">
                          <a:effectLst/>
                          <a:latin typeface="+mj-lt"/>
                          <a:ea typeface="ＭＳ 明朝"/>
                          <a:cs typeface="Times New Roman"/>
                        </a:rPr>
                        <a:t>2 hrs)</a:t>
                      </a:r>
                      <a:endParaRPr lang="en-US" sz="1800" dirty="0">
                        <a:effectLst/>
                        <a:latin typeface="+mj-lt"/>
                        <a:ea typeface="ＭＳ 明朝"/>
                        <a:cs typeface="Times New Roman"/>
                      </a:endParaRPr>
                    </a:p>
                    <a:p>
                      <a:pPr marL="0" marR="0" algn="ctr">
                        <a:spcBef>
                          <a:spcPts val="0"/>
                        </a:spcBef>
                        <a:spcAft>
                          <a:spcPts val="0"/>
                        </a:spcAft>
                      </a:pPr>
                      <a:r>
                        <a:rPr lang="en-US" sz="1800" dirty="0">
                          <a:effectLst/>
                          <a:latin typeface="+mj-lt"/>
                          <a:ea typeface="ＭＳ 明朝"/>
                          <a:cs typeface="Times New Roman"/>
                        </a:rPr>
                        <a:t>Blended </a:t>
                      </a:r>
                      <a:r>
                        <a:rPr lang="en-US" sz="1800" dirty="0" smtClean="0">
                          <a:effectLst/>
                          <a:latin typeface="+mj-lt"/>
                          <a:ea typeface="ＭＳ 明朝"/>
                          <a:cs typeface="Times New Roman"/>
                        </a:rPr>
                        <a:t>Learning </a:t>
                      </a:r>
                      <a:r>
                        <a:rPr lang="en-US" sz="1800" dirty="0">
                          <a:effectLst/>
                          <a:latin typeface="+mj-lt"/>
                          <a:ea typeface="ＭＳ 明朝"/>
                          <a:cs typeface="Times New Roman"/>
                        </a:rPr>
                        <a:t>(2 </a:t>
                      </a:r>
                      <a:r>
                        <a:rPr lang="en-US" sz="1800" dirty="0" smtClean="0">
                          <a:effectLst/>
                          <a:latin typeface="+mj-lt"/>
                          <a:ea typeface="ＭＳ 明朝"/>
                          <a:cs typeface="Times New Roman"/>
                        </a:rPr>
                        <a:t>hrs</a:t>
                      </a:r>
                      <a:r>
                        <a:rPr lang="en-US" sz="1800" dirty="0">
                          <a:effectLst/>
                          <a:latin typeface="+mj-lt"/>
                          <a:ea typeface="ＭＳ 明朝"/>
                          <a:cs typeface="Times New Roman"/>
                        </a:rPr>
                        <a:t>)</a:t>
                      </a:r>
                    </a:p>
                  </a:txBody>
                  <a:tcPr marL="68580" marR="68580" marT="0" marB="0" anchor="ctr">
                    <a:solidFill>
                      <a:srgbClr val="ECD7D1"/>
                    </a:solidFill>
                  </a:tcPr>
                </a:tc>
                <a:tc>
                  <a:txBody>
                    <a:bodyPr/>
                    <a:lstStyle/>
                    <a:p>
                      <a:pPr marL="0" marR="0" algn="ctr">
                        <a:spcBef>
                          <a:spcPts val="0"/>
                        </a:spcBef>
                        <a:spcAft>
                          <a:spcPts val="0"/>
                        </a:spcAft>
                      </a:pPr>
                      <a:r>
                        <a:rPr lang="en-US" sz="1800" dirty="0">
                          <a:effectLst/>
                          <a:latin typeface="+mj-lt"/>
                          <a:ea typeface="ＭＳ 明朝"/>
                          <a:cs typeface="Times New Roman"/>
                        </a:rPr>
                        <a:t>Teachers Collaborate (4 </a:t>
                      </a:r>
                      <a:r>
                        <a:rPr lang="en-US" sz="1800" dirty="0" smtClean="0">
                          <a:effectLst/>
                          <a:latin typeface="+mj-lt"/>
                          <a:ea typeface="ＭＳ 明朝"/>
                          <a:cs typeface="Times New Roman"/>
                        </a:rPr>
                        <a:t>hrs</a:t>
                      </a:r>
                      <a:r>
                        <a:rPr lang="en-US" sz="1800" dirty="0">
                          <a:effectLst/>
                          <a:latin typeface="+mj-lt"/>
                          <a:ea typeface="ＭＳ 明朝"/>
                          <a:cs typeface="Times New Roman"/>
                        </a:rPr>
                        <a:t>)</a:t>
                      </a:r>
                    </a:p>
                    <a:p>
                      <a:pPr marL="0" marR="0" algn="ctr">
                        <a:spcBef>
                          <a:spcPts val="0"/>
                        </a:spcBef>
                        <a:spcAft>
                          <a:spcPts val="0"/>
                        </a:spcAft>
                      </a:pPr>
                      <a:r>
                        <a:rPr lang="en-US" sz="1800" dirty="0" smtClean="0">
                          <a:effectLst/>
                          <a:latin typeface="+mj-lt"/>
                          <a:ea typeface="ＭＳ 明朝"/>
                          <a:cs typeface="Times New Roman"/>
                        </a:rPr>
                        <a:t>Coaching/Observation  </a:t>
                      </a:r>
                      <a:r>
                        <a:rPr lang="en-US" sz="1800" dirty="0">
                          <a:effectLst/>
                          <a:latin typeface="+mj-lt"/>
                          <a:ea typeface="ＭＳ 明朝"/>
                          <a:cs typeface="Times New Roman"/>
                        </a:rPr>
                        <a:t>(</a:t>
                      </a:r>
                      <a:r>
                        <a:rPr lang="en-US" sz="1800" dirty="0" smtClean="0">
                          <a:effectLst/>
                          <a:latin typeface="+mj-lt"/>
                          <a:ea typeface="ＭＳ 明朝"/>
                          <a:cs typeface="Times New Roman"/>
                        </a:rPr>
                        <a:t>2 hrs)</a:t>
                      </a:r>
                      <a:endParaRPr lang="en-US" sz="1800" dirty="0">
                        <a:effectLst/>
                        <a:latin typeface="+mj-lt"/>
                        <a:ea typeface="ＭＳ 明朝"/>
                        <a:cs typeface="Times New Roman"/>
                      </a:endParaRPr>
                    </a:p>
                    <a:p>
                      <a:pPr marL="0" marR="0" algn="ctr">
                        <a:spcBef>
                          <a:spcPts val="0"/>
                        </a:spcBef>
                        <a:spcAft>
                          <a:spcPts val="0"/>
                        </a:spcAft>
                      </a:pPr>
                      <a:r>
                        <a:rPr lang="en-US" sz="1800" dirty="0">
                          <a:effectLst/>
                          <a:latin typeface="+mj-lt"/>
                          <a:ea typeface="ＭＳ 明朝"/>
                          <a:cs typeface="Times New Roman"/>
                        </a:rPr>
                        <a:t>Blended </a:t>
                      </a:r>
                      <a:r>
                        <a:rPr lang="en-US" sz="1800" dirty="0" smtClean="0">
                          <a:effectLst/>
                          <a:latin typeface="+mj-lt"/>
                          <a:ea typeface="ＭＳ 明朝"/>
                          <a:cs typeface="Times New Roman"/>
                        </a:rPr>
                        <a:t>Learning </a:t>
                      </a:r>
                      <a:r>
                        <a:rPr lang="en-US" sz="1800" dirty="0">
                          <a:effectLst/>
                          <a:latin typeface="+mj-lt"/>
                          <a:ea typeface="ＭＳ 明朝"/>
                          <a:cs typeface="Times New Roman"/>
                        </a:rPr>
                        <a:t>(2 </a:t>
                      </a:r>
                      <a:r>
                        <a:rPr lang="en-US" sz="1800" dirty="0" smtClean="0">
                          <a:effectLst/>
                          <a:latin typeface="+mj-lt"/>
                          <a:ea typeface="ＭＳ 明朝"/>
                          <a:cs typeface="Times New Roman"/>
                        </a:rPr>
                        <a:t>hours</a:t>
                      </a:r>
                      <a:r>
                        <a:rPr lang="en-US" sz="1800" dirty="0">
                          <a:effectLst/>
                          <a:latin typeface="+mj-lt"/>
                          <a:ea typeface="ＭＳ 明朝"/>
                          <a:cs typeface="Times New Roman"/>
                        </a:rPr>
                        <a:t>)</a:t>
                      </a:r>
                    </a:p>
                  </a:txBody>
                  <a:tcPr marL="68580" marR="68580" marT="0" marB="0" anchor="ctr">
                    <a:solidFill>
                      <a:srgbClr val="ECD7D1"/>
                    </a:solidFill>
                  </a:tcPr>
                </a:tc>
              </a:tr>
            </a:tbl>
          </a:graphicData>
        </a:graphic>
      </p:graphicFrame>
    </p:spTree>
    <p:extLst>
      <p:ext uri="{BB962C8B-B14F-4D97-AF65-F5344CB8AC3E}">
        <p14:creationId xmlns:p14="http://schemas.microsoft.com/office/powerpoint/2010/main" val="2905152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2038256"/>
          </a:xfrm>
          <a:prstGeom prst="rect">
            <a:avLst/>
          </a:prstGeom>
        </p:spPr>
      </p:pic>
      <p:sp>
        <p:nvSpPr>
          <p:cNvPr id="2" name="Title 1"/>
          <p:cNvSpPr>
            <a:spLocks noGrp="1"/>
          </p:cNvSpPr>
          <p:nvPr>
            <p:ph type="title"/>
          </p:nvPr>
        </p:nvSpPr>
        <p:spPr>
          <a:xfrm>
            <a:off x="0" y="2038256"/>
            <a:ext cx="9144000" cy="701315"/>
          </a:xfrm>
        </p:spPr>
        <p:txBody>
          <a:bodyPr>
            <a:noAutofit/>
          </a:bodyPr>
          <a:lstStyle/>
          <a:p>
            <a:r>
              <a:rPr lang="en-US" sz="4000" dirty="0" smtClean="0">
                <a:solidFill>
                  <a:srgbClr val="FFFFFF"/>
                </a:solidFill>
                <a:latin typeface="Arial Black"/>
                <a:cs typeface="Arial Black"/>
              </a:rPr>
              <a:t>Year 2: Waterways and the Bay</a:t>
            </a:r>
            <a:endParaRPr lang="en-US" sz="4000" dirty="0">
              <a:solidFill>
                <a:srgbClr val="FFFFFF"/>
              </a:solidFill>
              <a:latin typeface="Arial Black"/>
              <a:cs typeface="Arial Black"/>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5144943"/>
              </p:ext>
            </p:extLst>
          </p:nvPr>
        </p:nvGraphicFramePr>
        <p:xfrm>
          <a:off x="358412" y="2739571"/>
          <a:ext cx="8555399" cy="2612277"/>
        </p:xfrm>
        <a:graphic>
          <a:graphicData uri="http://schemas.openxmlformats.org/drawingml/2006/table">
            <a:tbl>
              <a:tblPr firstRow="1" bandRow="1">
                <a:tableStyleId>{5C22544A-7EE6-4342-B048-85BDC9FD1C3A}</a:tableStyleId>
              </a:tblPr>
              <a:tblGrid>
                <a:gridCol w="1274580"/>
                <a:gridCol w="922339"/>
                <a:gridCol w="1279294"/>
                <a:gridCol w="1034112"/>
                <a:gridCol w="1285224"/>
                <a:gridCol w="919950"/>
                <a:gridCol w="919950"/>
                <a:gridCol w="919950"/>
              </a:tblGrid>
              <a:tr h="473217">
                <a:tc rowSpan="3">
                  <a:txBody>
                    <a:bodyPr/>
                    <a:lstStyle/>
                    <a:p>
                      <a:pPr marL="0" marR="0" algn="ctr">
                        <a:spcBef>
                          <a:spcPts val="0"/>
                        </a:spcBef>
                        <a:spcAft>
                          <a:spcPts val="0"/>
                        </a:spcAft>
                      </a:pPr>
                      <a:r>
                        <a:rPr lang="en-US" sz="2800" b="1" kern="1200" dirty="0" smtClean="0">
                          <a:solidFill>
                            <a:srgbClr val="000000"/>
                          </a:solidFill>
                          <a:effectLst/>
                          <a:latin typeface="+mj-lt"/>
                          <a:ea typeface="ＭＳ 明朝"/>
                          <a:cs typeface="Times New Roman"/>
                        </a:rPr>
                        <a:t>YEAR</a:t>
                      </a:r>
                      <a:r>
                        <a:rPr lang="en-US" sz="2800" b="1" kern="1200" baseline="0" dirty="0" smtClean="0">
                          <a:solidFill>
                            <a:srgbClr val="000000"/>
                          </a:solidFill>
                          <a:effectLst/>
                          <a:latin typeface="+mj-lt"/>
                          <a:ea typeface="ＭＳ 明朝"/>
                          <a:cs typeface="Times New Roman"/>
                        </a:rPr>
                        <a:t> 2</a:t>
                      </a:r>
                      <a:r>
                        <a:rPr lang="en-US" sz="2800" b="1" kern="1200" dirty="0" smtClean="0">
                          <a:solidFill>
                            <a:srgbClr val="000000"/>
                          </a:solidFill>
                          <a:effectLst/>
                          <a:latin typeface="+mj-lt"/>
                          <a:ea typeface="ＭＳ 明朝"/>
                          <a:cs typeface="Times New Roman"/>
                        </a:rPr>
                        <a:t> Will include</a:t>
                      </a:r>
                      <a:r>
                        <a:rPr lang="en-US" sz="2800" b="1" kern="1200" baseline="0" dirty="0" smtClean="0">
                          <a:solidFill>
                            <a:srgbClr val="000000"/>
                          </a:solidFill>
                          <a:effectLst/>
                          <a:latin typeface="+mj-lt"/>
                          <a:ea typeface="ＭＳ 明朝"/>
                          <a:cs typeface="Times New Roman"/>
                        </a:rPr>
                        <a:t> PD Field</a:t>
                      </a:r>
                      <a:r>
                        <a:rPr lang="en-US" sz="2800" b="1" kern="1200" dirty="0" smtClean="0">
                          <a:solidFill>
                            <a:srgbClr val="000000"/>
                          </a:solidFill>
                          <a:effectLst/>
                          <a:latin typeface="+mj-lt"/>
                          <a:ea typeface="ＭＳ 明朝"/>
                          <a:cs typeface="Times New Roman"/>
                        </a:rPr>
                        <a:t> Trips</a:t>
                      </a:r>
                      <a:endParaRPr lang="en-US" sz="1200" b="1" kern="1200" dirty="0">
                        <a:solidFill>
                          <a:srgbClr val="000000"/>
                        </a:solidFill>
                        <a:effectLst/>
                        <a:latin typeface="+mj-lt"/>
                        <a:ea typeface="ＭＳ 明朝"/>
                        <a:cs typeface="Times New Roman"/>
                      </a:endParaRPr>
                    </a:p>
                  </a:txBody>
                  <a:tcPr marL="68580" marR="68580" marT="0" marB="0" anchor="ctr">
                    <a:solidFill>
                      <a:schemeClr val="tx2">
                        <a:lumMod val="40000"/>
                        <a:lumOff val="60000"/>
                      </a:schemeClr>
                    </a:solidFill>
                  </a:tcPr>
                </a:tc>
                <a:tc gridSpan="4">
                  <a:txBody>
                    <a:bodyPr/>
                    <a:lstStyle/>
                    <a:p>
                      <a:pPr marL="0" marR="0" algn="ctr">
                        <a:spcBef>
                          <a:spcPts val="0"/>
                        </a:spcBef>
                        <a:spcAft>
                          <a:spcPts val="0"/>
                        </a:spcAft>
                      </a:pPr>
                      <a:r>
                        <a:rPr lang="en-US" sz="1600" dirty="0">
                          <a:solidFill>
                            <a:srgbClr val="FFFFFF"/>
                          </a:solidFill>
                          <a:effectLst/>
                          <a:latin typeface="Calibri"/>
                          <a:ea typeface="ＭＳ 明朝"/>
                          <a:cs typeface="Times New Roman"/>
                        </a:rPr>
                        <a:t>Summer </a:t>
                      </a:r>
                      <a:r>
                        <a:rPr lang="en-US" sz="1600" dirty="0" smtClean="0">
                          <a:solidFill>
                            <a:srgbClr val="FFFFFF"/>
                          </a:solidFill>
                          <a:effectLst/>
                          <a:latin typeface="Calibri"/>
                          <a:ea typeface="ＭＳ 明朝"/>
                          <a:cs typeface="Times New Roman"/>
                        </a:rPr>
                        <a:t> - DATES TBD</a:t>
                      </a:r>
                      <a:endParaRPr lang="en-US" sz="2400" dirty="0">
                        <a:effectLst/>
                        <a:latin typeface="Cambria"/>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dirty="0">
                          <a:solidFill>
                            <a:srgbClr val="FFFFFF"/>
                          </a:solidFill>
                          <a:effectLst/>
                          <a:latin typeface="Calibri"/>
                          <a:ea typeface="ＭＳ 明朝"/>
                          <a:cs typeface="Times New Roman"/>
                        </a:rPr>
                        <a:t>Oct.</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a:solidFill>
                            <a:srgbClr val="FFFFFF"/>
                          </a:solidFill>
                          <a:effectLst/>
                          <a:latin typeface="Calibri"/>
                          <a:ea typeface="ＭＳ 明朝"/>
                          <a:cs typeface="Times New Roman"/>
                        </a:rPr>
                        <a:t>Jan.</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FFFFFF"/>
                          </a:solidFill>
                          <a:effectLst/>
                          <a:latin typeface="Calibri"/>
                          <a:ea typeface="ＭＳ 明朝"/>
                          <a:cs typeface="Times New Roman"/>
                        </a:rPr>
                        <a:t>Mar.</a:t>
                      </a:r>
                      <a:endParaRPr lang="en-US" sz="2400" dirty="0">
                        <a:effectLst/>
                        <a:latin typeface="Cambria"/>
                        <a:ea typeface="ＭＳ 明朝"/>
                        <a:cs typeface="Times New Roman"/>
                      </a:endParaRPr>
                    </a:p>
                  </a:txBody>
                  <a:tcPr marL="68580" marR="68580" marT="0" marB="0" anchor="ctr"/>
                </a:tc>
              </a:tr>
              <a:tr h="780468">
                <a:tc vMerge="1">
                  <a:txBody>
                    <a:bodyPr/>
                    <a:lstStyle/>
                    <a:p>
                      <a:endParaRPr lang="en-US" dirty="0"/>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1</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Days </a:t>
                      </a:r>
                      <a:r>
                        <a:rPr lang="en-US" sz="1600" b="1" dirty="0" smtClean="0">
                          <a:effectLst/>
                          <a:latin typeface="Calibri"/>
                          <a:ea typeface="ＭＳ 明朝"/>
                          <a:cs typeface="Times New Roman"/>
                        </a:rPr>
                        <a:t>2</a:t>
                      </a:r>
                      <a:r>
                        <a:rPr lang="en-US" sz="1600" b="1" baseline="0" dirty="0" smtClean="0">
                          <a:effectLst/>
                          <a:latin typeface="Calibri"/>
                          <a:ea typeface="ＭＳ 明朝"/>
                          <a:cs typeface="Times New Roman"/>
                        </a:rPr>
                        <a:t> - </a:t>
                      </a:r>
                      <a:r>
                        <a:rPr lang="en-US" sz="1600" b="1" dirty="0" smtClean="0">
                          <a:effectLst/>
                          <a:latin typeface="Calibri"/>
                          <a:ea typeface="ＭＳ 明朝"/>
                          <a:cs typeface="Times New Roman"/>
                        </a:rPr>
                        <a:t>3</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4</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5</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6</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7</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a:t>
                      </a:r>
                      <a:r>
                        <a:rPr lang="en-US" sz="1600" b="1" dirty="0" smtClean="0">
                          <a:effectLst/>
                          <a:latin typeface="Calibri"/>
                          <a:ea typeface="ＭＳ 明朝"/>
                          <a:cs typeface="Times New Roman"/>
                        </a:rPr>
                        <a:t>8</a:t>
                      </a:r>
                      <a:endParaRPr lang="en-US" sz="2400" dirty="0">
                        <a:effectLst/>
                        <a:latin typeface="Cambria"/>
                        <a:ea typeface="ＭＳ 明朝"/>
                        <a:cs typeface="Times New Roman"/>
                      </a:endParaRPr>
                    </a:p>
                  </a:txBody>
                  <a:tcPr marL="68580" marR="68580" marT="0" marB="0" anchor="ctr"/>
                </a:tc>
              </a:tr>
              <a:tr h="1358592">
                <a:tc vMerge="1">
                  <a:txBody>
                    <a:bodyPr/>
                    <a:lstStyle/>
                    <a:p>
                      <a:pPr marL="0" marR="0" algn="ctr">
                        <a:spcBef>
                          <a:spcPts val="0"/>
                        </a:spcBef>
                        <a:spcAft>
                          <a:spcPts val="0"/>
                        </a:spcAft>
                      </a:pPr>
                      <a:endParaRPr lang="en-US" sz="12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Integration </a:t>
                      </a:r>
                      <a:r>
                        <a:rPr lang="en-US" sz="1200" b="1" dirty="0" smtClean="0">
                          <a:solidFill>
                            <a:srgbClr val="000000"/>
                          </a:solidFill>
                          <a:effectLst/>
                          <a:latin typeface="+mj-lt"/>
                          <a:ea typeface="ＭＳ 明朝"/>
                          <a:cs typeface="Times New Roman"/>
                        </a:rPr>
                        <a:t>Foci - </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Intro to Bay </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The Bay </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Grade Span </a:t>
                      </a:r>
                      <a:br>
                        <a:rPr lang="en-US" sz="1200" b="1" dirty="0">
                          <a:solidFill>
                            <a:srgbClr val="000000"/>
                          </a:solidFill>
                          <a:effectLst/>
                          <a:latin typeface="+mj-lt"/>
                          <a:ea typeface="ＭＳ 明朝"/>
                          <a:cs typeface="Times New Roman"/>
                        </a:rPr>
                      </a:br>
                      <a:r>
                        <a:rPr lang="en-US" sz="1200" b="1" dirty="0">
                          <a:solidFill>
                            <a:srgbClr val="000000"/>
                          </a:solidFill>
                          <a:effectLst/>
                          <a:latin typeface="+mj-lt"/>
                          <a:ea typeface="ＭＳ 明朝"/>
                          <a:cs typeface="Times New Roman"/>
                        </a:rPr>
                        <a:t>Activities</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Grade 3-8</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Deeper Math &amp; Science </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Behind Activities</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Implementing Activities in Classrooms, </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Adaptations- Differentiation</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Team-Based Lesson Design </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iTEAMS-</a:t>
                      </a:r>
                      <a:br>
                        <a:rPr lang="en-US" sz="1200" b="1" dirty="0">
                          <a:solidFill>
                            <a:srgbClr val="000000"/>
                          </a:solidFill>
                          <a:effectLst/>
                          <a:latin typeface="+mj-lt"/>
                          <a:ea typeface="ＭＳ 明朝"/>
                          <a:cs typeface="Times New Roman"/>
                        </a:rPr>
                      </a:br>
                      <a:r>
                        <a:rPr lang="en-US" sz="1200" b="1" dirty="0">
                          <a:solidFill>
                            <a:srgbClr val="000000"/>
                          </a:solidFill>
                          <a:effectLst/>
                          <a:latin typeface="+mj-lt"/>
                          <a:ea typeface="ＭＳ 明朝"/>
                          <a:cs typeface="Times New Roman"/>
                        </a:rPr>
                        <a:t>Team Teach </a:t>
                      </a:r>
                      <a:r>
                        <a:rPr lang="en-US" sz="1200" b="1" dirty="0" smtClean="0">
                          <a:solidFill>
                            <a:srgbClr val="000000"/>
                          </a:solidFill>
                          <a:effectLst/>
                          <a:latin typeface="+mj-lt"/>
                          <a:ea typeface="ＭＳ 明朝"/>
                          <a:cs typeface="Times New Roman"/>
                        </a:rPr>
                        <a:t>Lesson</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iTEAMS-</a:t>
                      </a:r>
                      <a:br>
                        <a:rPr lang="en-US" sz="1200" b="1" dirty="0">
                          <a:solidFill>
                            <a:srgbClr val="000000"/>
                          </a:solidFill>
                          <a:effectLst/>
                          <a:latin typeface="+mj-lt"/>
                          <a:ea typeface="ＭＳ 明朝"/>
                          <a:cs typeface="Times New Roman"/>
                        </a:rPr>
                      </a:br>
                      <a:r>
                        <a:rPr lang="en-US" sz="1200" b="1" dirty="0">
                          <a:solidFill>
                            <a:srgbClr val="000000"/>
                          </a:solidFill>
                          <a:effectLst/>
                          <a:latin typeface="+mj-lt"/>
                          <a:ea typeface="ＭＳ 明朝"/>
                          <a:cs typeface="Times New Roman"/>
                        </a:rPr>
                        <a:t>Team Teach </a:t>
                      </a:r>
                      <a:r>
                        <a:rPr lang="en-US" sz="1200" b="1" dirty="0" smtClean="0">
                          <a:solidFill>
                            <a:srgbClr val="000000"/>
                          </a:solidFill>
                          <a:effectLst/>
                          <a:latin typeface="+mj-lt"/>
                          <a:ea typeface="ＭＳ 明朝"/>
                          <a:cs typeface="Times New Roman"/>
                        </a:rPr>
                        <a:t>Lesson</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30359882"/>
              </p:ext>
            </p:extLst>
          </p:nvPr>
        </p:nvGraphicFramePr>
        <p:xfrm>
          <a:off x="358412" y="5494036"/>
          <a:ext cx="8555400" cy="1102881"/>
        </p:xfrm>
        <a:graphic>
          <a:graphicData uri="http://schemas.openxmlformats.org/drawingml/2006/table">
            <a:tbl>
              <a:tblPr firstRow="1" bandRow="1">
                <a:tableStyleId>{5C22544A-7EE6-4342-B048-85BDC9FD1C3A}</a:tableStyleId>
              </a:tblPr>
              <a:tblGrid>
                <a:gridCol w="2851800"/>
                <a:gridCol w="2851800"/>
                <a:gridCol w="2851800"/>
              </a:tblGrid>
              <a:tr h="281122">
                <a:tc gridSpan="3">
                  <a:txBody>
                    <a:bodyPr/>
                    <a:lstStyle/>
                    <a:p>
                      <a:pPr marL="0" marR="0" algn="ctr">
                        <a:spcBef>
                          <a:spcPts val="0"/>
                        </a:spcBef>
                        <a:spcAft>
                          <a:spcPts val="0"/>
                        </a:spcAft>
                      </a:pPr>
                      <a:r>
                        <a:rPr lang="en-US" sz="1200" b="1" dirty="0">
                          <a:solidFill>
                            <a:srgbClr val="FFFFFF"/>
                          </a:solidFill>
                          <a:effectLst/>
                          <a:latin typeface="+mj-lt"/>
                          <a:ea typeface="ＭＳ 明朝"/>
                          <a:cs typeface="Times New Roman"/>
                        </a:rPr>
                        <a:t>Follow Up </a:t>
                      </a:r>
                      <a:r>
                        <a:rPr lang="en-US" sz="1200" b="1" dirty="0" smtClean="0">
                          <a:solidFill>
                            <a:srgbClr val="FFFFFF"/>
                          </a:solidFill>
                          <a:effectLst/>
                          <a:latin typeface="+mj-lt"/>
                          <a:ea typeface="ＭＳ 明朝"/>
                          <a:cs typeface="Times New Roman"/>
                        </a:rPr>
                        <a:t>Hours</a:t>
                      </a:r>
                      <a:endParaRPr lang="en-US" sz="1200" dirty="0">
                        <a:effectLst/>
                        <a:latin typeface="+mj-lt"/>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r>
              <a:tr h="273119">
                <a:tc>
                  <a:txBody>
                    <a:bodyPr/>
                    <a:lstStyle/>
                    <a:p>
                      <a:pPr marL="0" marR="0" algn="ctr">
                        <a:spcBef>
                          <a:spcPts val="0"/>
                        </a:spcBef>
                        <a:spcAft>
                          <a:spcPts val="0"/>
                        </a:spcAft>
                      </a:pPr>
                      <a:r>
                        <a:rPr lang="en-US" sz="1200" dirty="0" smtClean="0">
                          <a:effectLst/>
                          <a:latin typeface="+mj-lt"/>
                          <a:ea typeface="ＭＳ 明朝"/>
                          <a:cs typeface="Times New Roman"/>
                        </a:rPr>
                        <a:t>Sept</a:t>
                      </a:r>
                      <a:r>
                        <a:rPr lang="en-US" sz="1200" dirty="0">
                          <a:effectLst/>
                          <a:latin typeface="+mj-lt"/>
                          <a:ea typeface="ＭＳ 明朝"/>
                          <a:cs typeface="Times New Roman"/>
                        </a:rPr>
                        <a:t>. to </a:t>
                      </a:r>
                      <a:r>
                        <a:rPr lang="en-US" sz="1200" dirty="0" smtClean="0">
                          <a:effectLst/>
                          <a:latin typeface="+mj-lt"/>
                          <a:ea typeface="ＭＳ 明朝"/>
                          <a:cs typeface="Times New Roman"/>
                        </a:rPr>
                        <a:t>Nov</a:t>
                      </a:r>
                      <a:endParaRPr lang="en-US" sz="1200" dirty="0">
                        <a:effectLst/>
                        <a:latin typeface="+mj-lt"/>
                        <a:ea typeface="ＭＳ 明朝"/>
                        <a:cs typeface="Times New Roman"/>
                      </a:endParaRPr>
                    </a:p>
                  </a:txBody>
                  <a:tcPr marL="68580" marR="68580" marT="0" marB="0" anchor="ctr">
                    <a:solidFill>
                      <a:srgbClr val="748CBC"/>
                    </a:solidFill>
                  </a:tcPr>
                </a:tc>
                <a:tc>
                  <a:txBody>
                    <a:bodyPr/>
                    <a:lstStyle/>
                    <a:p>
                      <a:pPr marL="0" marR="0" algn="ctr">
                        <a:spcBef>
                          <a:spcPts val="0"/>
                        </a:spcBef>
                        <a:spcAft>
                          <a:spcPts val="0"/>
                        </a:spcAft>
                      </a:pPr>
                      <a:r>
                        <a:rPr lang="en-US" sz="1200" dirty="0" smtClean="0">
                          <a:effectLst/>
                          <a:latin typeface="+mj-lt"/>
                          <a:ea typeface="ＭＳ 明朝"/>
                          <a:cs typeface="Times New Roman"/>
                        </a:rPr>
                        <a:t>Dec</a:t>
                      </a:r>
                      <a:r>
                        <a:rPr lang="en-US" sz="1200" dirty="0">
                          <a:effectLst/>
                          <a:latin typeface="+mj-lt"/>
                          <a:ea typeface="ＭＳ 明朝"/>
                          <a:cs typeface="Times New Roman"/>
                        </a:rPr>
                        <a:t>. to Feb</a:t>
                      </a:r>
                      <a:r>
                        <a:rPr lang="en-US" sz="1200" dirty="0" smtClean="0">
                          <a:effectLst/>
                          <a:latin typeface="+mj-lt"/>
                          <a:ea typeface="ＭＳ 明朝"/>
                          <a:cs typeface="Times New Roman"/>
                        </a:rPr>
                        <a:t>.</a:t>
                      </a:r>
                      <a:endParaRPr lang="en-US" sz="1200" dirty="0">
                        <a:effectLst/>
                        <a:latin typeface="+mj-lt"/>
                        <a:ea typeface="ＭＳ 明朝"/>
                        <a:cs typeface="Times New Roman"/>
                      </a:endParaRPr>
                    </a:p>
                  </a:txBody>
                  <a:tcPr marL="68580" marR="68580" marT="0" marB="0" anchor="ctr">
                    <a:solidFill>
                      <a:srgbClr val="748CBC"/>
                    </a:solidFill>
                  </a:tcPr>
                </a:tc>
                <a:tc>
                  <a:txBody>
                    <a:bodyPr/>
                    <a:lstStyle/>
                    <a:p>
                      <a:pPr marL="0" marR="0" algn="ctr">
                        <a:spcBef>
                          <a:spcPts val="0"/>
                        </a:spcBef>
                        <a:spcAft>
                          <a:spcPts val="0"/>
                        </a:spcAft>
                      </a:pPr>
                      <a:r>
                        <a:rPr lang="en-US" sz="1200" dirty="0" smtClean="0">
                          <a:effectLst/>
                          <a:latin typeface="+mj-lt"/>
                          <a:ea typeface="ＭＳ 明朝"/>
                          <a:cs typeface="Times New Roman"/>
                        </a:rPr>
                        <a:t>March </a:t>
                      </a:r>
                      <a:r>
                        <a:rPr lang="en-US" sz="1200" dirty="0">
                          <a:effectLst/>
                          <a:latin typeface="+mj-lt"/>
                          <a:ea typeface="ＭＳ 明朝"/>
                          <a:cs typeface="Times New Roman"/>
                        </a:rPr>
                        <a:t>to </a:t>
                      </a:r>
                      <a:r>
                        <a:rPr lang="en-US" sz="1200" dirty="0" smtClean="0">
                          <a:effectLst/>
                          <a:latin typeface="+mj-lt"/>
                          <a:ea typeface="ＭＳ 明朝"/>
                          <a:cs typeface="Times New Roman"/>
                        </a:rPr>
                        <a:t>May</a:t>
                      </a:r>
                      <a:endParaRPr lang="en-US" sz="1200" dirty="0">
                        <a:effectLst/>
                        <a:latin typeface="+mj-lt"/>
                        <a:ea typeface="ＭＳ 明朝"/>
                        <a:cs typeface="Times New Roman"/>
                      </a:endParaRPr>
                    </a:p>
                  </a:txBody>
                  <a:tcPr marL="68580" marR="68580" marT="0" marB="0" anchor="ctr">
                    <a:solidFill>
                      <a:srgbClr val="748CBC"/>
                    </a:solidFill>
                  </a:tcPr>
                </a:tc>
              </a:tr>
              <a:tr h="370840">
                <a:tc>
                  <a:txBody>
                    <a:bodyPr/>
                    <a:lstStyle/>
                    <a:p>
                      <a:pPr marL="0" marR="0" algn="ctr">
                        <a:spcBef>
                          <a:spcPts val="0"/>
                        </a:spcBef>
                        <a:spcAft>
                          <a:spcPts val="0"/>
                        </a:spcAft>
                      </a:pPr>
                      <a:r>
                        <a:rPr lang="en-US" sz="1200" dirty="0">
                          <a:effectLst/>
                          <a:latin typeface="+mj-lt"/>
                          <a:ea typeface="ＭＳ 明朝"/>
                          <a:cs typeface="Times New Roman"/>
                        </a:rPr>
                        <a:t>Teachers Collaborate (4 </a:t>
                      </a:r>
                      <a:r>
                        <a:rPr lang="en-US" sz="1200" dirty="0" smtClean="0">
                          <a:effectLst/>
                          <a:latin typeface="+mj-lt"/>
                          <a:ea typeface="ＭＳ 明朝"/>
                          <a:cs typeface="Times New Roman"/>
                        </a:rPr>
                        <a:t>hours</a:t>
                      </a:r>
                      <a:r>
                        <a:rPr lang="en-US" sz="1200" dirty="0">
                          <a:effectLst/>
                          <a:latin typeface="+mj-lt"/>
                          <a:ea typeface="ＭＳ 明朝"/>
                          <a:cs typeface="Times New Roman"/>
                        </a:rPr>
                        <a:t>)</a:t>
                      </a:r>
                    </a:p>
                    <a:p>
                      <a:pPr marL="0" marR="0" algn="ctr">
                        <a:spcBef>
                          <a:spcPts val="0"/>
                        </a:spcBef>
                        <a:spcAft>
                          <a:spcPts val="0"/>
                        </a:spcAft>
                      </a:pPr>
                      <a:r>
                        <a:rPr lang="en-US" sz="1200" dirty="0">
                          <a:effectLst/>
                          <a:latin typeface="+mj-lt"/>
                          <a:ea typeface="ＭＳ 明朝"/>
                          <a:cs typeface="Times New Roman"/>
                        </a:rPr>
                        <a:t>Coaching and observation (2 </a:t>
                      </a:r>
                      <a:r>
                        <a:rPr lang="en-US" sz="1200" dirty="0" smtClean="0">
                          <a:effectLst/>
                          <a:latin typeface="+mj-lt"/>
                          <a:ea typeface="ＭＳ 明朝"/>
                          <a:cs typeface="Times New Roman"/>
                        </a:rPr>
                        <a:t>hours</a:t>
                      </a:r>
                      <a:r>
                        <a:rPr lang="en-US" sz="1200" dirty="0">
                          <a:effectLst/>
                          <a:latin typeface="+mj-lt"/>
                          <a:ea typeface="ＭＳ 明朝"/>
                          <a:cs typeface="Times New Roman"/>
                        </a:rPr>
                        <a:t>)</a:t>
                      </a:r>
                    </a:p>
                    <a:p>
                      <a:pPr marL="0" marR="0" algn="ctr">
                        <a:spcBef>
                          <a:spcPts val="0"/>
                        </a:spcBef>
                        <a:spcAft>
                          <a:spcPts val="0"/>
                        </a:spcAft>
                      </a:pPr>
                      <a:r>
                        <a:rPr lang="en-US" sz="1200" dirty="0">
                          <a:effectLst/>
                          <a:latin typeface="+mj-lt"/>
                          <a:ea typeface="ＭＳ 明朝"/>
                          <a:cs typeface="Times New Roman"/>
                        </a:rPr>
                        <a:t>Blended learning  (2 </a:t>
                      </a:r>
                      <a:r>
                        <a:rPr lang="en-US" sz="1200" dirty="0" smtClean="0">
                          <a:effectLst/>
                          <a:latin typeface="+mj-lt"/>
                          <a:ea typeface="ＭＳ 明朝"/>
                          <a:cs typeface="Times New Roman"/>
                        </a:rPr>
                        <a:t>hours</a:t>
                      </a:r>
                      <a:r>
                        <a:rPr lang="en-US" sz="1200" dirty="0">
                          <a:effectLst/>
                          <a:latin typeface="+mj-lt"/>
                          <a:ea typeface="ＭＳ 明朝"/>
                          <a:cs typeface="Times New Roman"/>
                        </a:rPr>
                        <a:t>)</a:t>
                      </a:r>
                    </a:p>
                  </a:txBody>
                  <a:tcPr marL="68580" marR="68580" marT="0" marB="0" anchor="ctr">
                    <a:solidFill>
                      <a:srgbClr val="ECD7D1"/>
                    </a:solidFill>
                  </a:tcPr>
                </a:tc>
                <a:tc>
                  <a:txBody>
                    <a:bodyPr/>
                    <a:lstStyle/>
                    <a:p>
                      <a:pPr marL="0" marR="0" algn="ctr">
                        <a:spcBef>
                          <a:spcPts val="0"/>
                        </a:spcBef>
                        <a:spcAft>
                          <a:spcPts val="0"/>
                        </a:spcAft>
                      </a:pPr>
                      <a:r>
                        <a:rPr lang="en-US" sz="1200" dirty="0">
                          <a:effectLst/>
                          <a:latin typeface="+mj-lt"/>
                          <a:ea typeface="ＭＳ 明朝"/>
                          <a:cs typeface="Times New Roman"/>
                        </a:rPr>
                        <a:t>Teachers Collaborate  (</a:t>
                      </a:r>
                      <a:r>
                        <a:rPr lang="en-US" sz="1200" dirty="0" smtClean="0">
                          <a:effectLst/>
                          <a:latin typeface="+mj-lt"/>
                          <a:ea typeface="ＭＳ 明朝"/>
                          <a:cs typeface="Times New Roman"/>
                        </a:rPr>
                        <a:t>4</a:t>
                      </a:r>
                      <a:r>
                        <a:rPr lang="en-US" sz="1200" baseline="0" dirty="0" smtClean="0">
                          <a:effectLst/>
                          <a:latin typeface="+mj-lt"/>
                          <a:ea typeface="ＭＳ 明朝"/>
                          <a:cs typeface="Times New Roman"/>
                        </a:rPr>
                        <a:t> hours</a:t>
                      </a:r>
                      <a:r>
                        <a:rPr lang="en-US" sz="1200" dirty="0" smtClean="0">
                          <a:effectLst/>
                          <a:latin typeface="+mj-lt"/>
                          <a:ea typeface="ＭＳ 明朝"/>
                          <a:cs typeface="Times New Roman"/>
                        </a:rPr>
                        <a:t>)</a:t>
                      </a:r>
                      <a:endParaRPr lang="en-US" sz="1200" dirty="0">
                        <a:effectLst/>
                        <a:latin typeface="+mj-lt"/>
                        <a:ea typeface="ＭＳ 明朝"/>
                        <a:cs typeface="Times New Roman"/>
                      </a:endParaRPr>
                    </a:p>
                    <a:p>
                      <a:pPr marL="0" marR="0" algn="ctr">
                        <a:spcBef>
                          <a:spcPts val="0"/>
                        </a:spcBef>
                        <a:spcAft>
                          <a:spcPts val="0"/>
                        </a:spcAft>
                      </a:pPr>
                      <a:r>
                        <a:rPr lang="en-US" sz="1200" dirty="0">
                          <a:effectLst/>
                          <a:latin typeface="+mj-lt"/>
                          <a:ea typeface="ＭＳ 明朝"/>
                          <a:cs typeface="Times New Roman"/>
                        </a:rPr>
                        <a:t>Coaching and observation (</a:t>
                      </a:r>
                      <a:r>
                        <a:rPr lang="en-US" sz="1200" dirty="0" smtClean="0">
                          <a:effectLst/>
                          <a:latin typeface="+mj-lt"/>
                          <a:ea typeface="ＭＳ 明朝"/>
                          <a:cs typeface="Times New Roman"/>
                        </a:rPr>
                        <a:t>2 hours)</a:t>
                      </a:r>
                      <a:endParaRPr lang="en-US" sz="1200" dirty="0">
                        <a:effectLst/>
                        <a:latin typeface="+mj-lt"/>
                        <a:ea typeface="ＭＳ 明朝"/>
                        <a:cs typeface="Times New Roman"/>
                      </a:endParaRPr>
                    </a:p>
                    <a:p>
                      <a:pPr marL="0" marR="0" algn="ctr">
                        <a:spcBef>
                          <a:spcPts val="0"/>
                        </a:spcBef>
                        <a:spcAft>
                          <a:spcPts val="0"/>
                        </a:spcAft>
                      </a:pPr>
                      <a:r>
                        <a:rPr lang="en-US" sz="1200" dirty="0">
                          <a:effectLst/>
                          <a:latin typeface="+mj-lt"/>
                          <a:ea typeface="ＭＳ 明朝"/>
                          <a:cs typeface="Times New Roman"/>
                        </a:rPr>
                        <a:t>Blended learning (2 </a:t>
                      </a:r>
                      <a:r>
                        <a:rPr lang="en-US" sz="1200" dirty="0" smtClean="0">
                          <a:effectLst/>
                          <a:latin typeface="+mj-lt"/>
                          <a:ea typeface="ＭＳ 明朝"/>
                          <a:cs typeface="Times New Roman"/>
                        </a:rPr>
                        <a:t>hours</a:t>
                      </a:r>
                      <a:r>
                        <a:rPr lang="en-US" sz="1200" dirty="0">
                          <a:effectLst/>
                          <a:latin typeface="+mj-lt"/>
                          <a:ea typeface="ＭＳ 明朝"/>
                          <a:cs typeface="Times New Roman"/>
                        </a:rPr>
                        <a:t>)</a:t>
                      </a:r>
                    </a:p>
                  </a:txBody>
                  <a:tcPr marL="68580" marR="68580" marT="0" marB="0" anchor="ctr">
                    <a:solidFill>
                      <a:srgbClr val="ECD7D1"/>
                    </a:solidFill>
                  </a:tcPr>
                </a:tc>
                <a:tc>
                  <a:txBody>
                    <a:bodyPr/>
                    <a:lstStyle/>
                    <a:p>
                      <a:pPr marL="0" marR="0" algn="ctr">
                        <a:spcBef>
                          <a:spcPts val="0"/>
                        </a:spcBef>
                        <a:spcAft>
                          <a:spcPts val="0"/>
                        </a:spcAft>
                      </a:pPr>
                      <a:r>
                        <a:rPr lang="en-US" sz="1200" dirty="0">
                          <a:effectLst/>
                          <a:latin typeface="+mj-lt"/>
                          <a:ea typeface="ＭＳ 明朝"/>
                          <a:cs typeface="Times New Roman"/>
                        </a:rPr>
                        <a:t>Teachers Collaborate (4 hours)</a:t>
                      </a:r>
                    </a:p>
                    <a:p>
                      <a:pPr marL="0" marR="0" algn="ctr">
                        <a:spcBef>
                          <a:spcPts val="0"/>
                        </a:spcBef>
                        <a:spcAft>
                          <a:spcPts val="0"/>
                        </a:spcAft>
                      </a:pPr>
                      <a:r>
                        <a:rPr lang="en-US" sz="1200" dirty="0">
                          <a:effectLst/>
                          <a:latin typeface="+mj-lt"/>
                          <a:ea typeface="ＭＳ 明朝"/>
                          <a:cs typeface="Times New Roman"/>
                        </a:rPr>
                        <a:t>Coaching and observation  (</a:t>
                      </a:r>
                      <a:r>
                        <a:rPr lang="en-US" sz="1200" dirty="0" smtClean="0">
                          <a:effectLst/>
                          <a:latin typeface="+mj-lt"/>
                          <a:ea typeface="ＭＳ 明朝"/>
                          <a:cs typeface="Times New Roman"/>
                        </a:rPr>
                        <a:t>2 hours)</a:t>
                      </a:r>
                      <a:endParaRPr lang="en-US" sz="1200" dirty="0">
                        <a:effectLst/>
                        <a:latin typeface="+mj-lt"/>
                        <a:ea typeface="ＭＳ 明朝"/>
                        <a:cs typeface="Times New Roman"/>
                      </a:endParaRPr>
                    </a:p>
                    <a:p>
                      <a:pPr marL="0" marR="0" algn="ctr">
                        <a:spcBef>
                          <a:spcPts val="0"/>
                        </a:spcBef>
                        <a:spcAft>
                          <a:spcPts val="0"/>
                        </a:spcAft>
                      </a:pPr>
                      <a:r>
                        <a:rPr lang="en-US" sz="1200" dirty="0">
                          <a:effectLst/>
                          <a:latin typeface="+mj-lt"/>
                          <a:ea typeface="ＭＳ 明朝"/>
                          <a:cs typeface="Times New Roman"/>
                        </a:rPr>
                        <a:t>Blended learning (2 </a:t>
                      </a:r>
                      <a:r>
                        <a:rPr lang="en-US" sz="1200" dirty="0" smtClean="0">
                          <a:effectLst/>
                          <a:latin typeface="+mj-lt"/>
                          <a:ea typeface="ＭＳ 明朝"/>
                          <a:cs typeface="Times New Roman"/>
                        </a:rPr>
                        <a:t>hours</a:t>
                      </a:r>
                      <a:r>
                        <a:rPr lang="en-US" sz="1200" dirty="0">
                          <a:effectLst/>
                          <a:latin typeface="+mj-lt"/>
                          <a:ea typeface="ＭＳ 明朝"/>
                          <a:cs typeface="Times New Roman"/>
                        </a:rPr>
                        <a:t>)</a:t>
                      </a:r>
                    </a:p>
                  </a:txBody>
                  <a:tcPr marL="68580" marR="68580" marT="0" marB="0" anchor="ctr">
                    <a:solidFill>
                      <a:srgbClr val="ECD7D1"/>
                    </a:solidFill>
                  </a:tcPr>
                </a:tc>
              </a:tr>
            </a:tbl>
          </a:graphicData>
        </a:graphic>
      </p:graphicFrame>
    </p:spTree>
    <p:extLst>
      <p:ext uri="{BB962C8B-B14F-4D97-AF65-F5344CB8AC3E}">
        <p14:creationId xmlns:p14="http://schemas.microsoft.com/office/powerpoint/2010/main" val="2081630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alphaModFix amt="79000"/>
          </a:blip>
          <a:srcRect r="65278"/>
          <a:stretch/>
        </p:blipFill>
        <p:spPr>
          <a:xfrm rot="5400000">
            <a:off x="3539082" y="-3566660"/>
            <a:ext cx="2065836" cy="9144000"/>
          </a:xfrm>
          <a:prstGeom prst="rect">
            <a:avLst/>
          </a:prstGeom>
        </p:spPr>
      </p:pic>
      <p:sp>
        <p:nvSpPr>
          <p:cNvPr id="2" name="Title 1"/>
          <p:cNvSpPr>
            <a:spLocks noGrp="1"/>
          </p:cNvSpPr>
          <p:nvPr>
            <p:ph type="title"/>
          </p:nvPr>
        </p:nvSpPr>
        <p:spPr>
          <a:xfrm>
            <a:off x="-1" y="1614714"/>
            <a:ext cx="9343571" cy="870857"/>
          </a:xfrm>
        </p:spPr>
        <p:txBody>
          <a:bodyPr>
            <a:noAutofit/>
          </a:bodyPr>
          <a:lstStyle/>
          <a:p>
            <a:pPr algn="l"/>
            <a:r>
              <a:rPr lang="en-US" sz="3600" dirty="0" smtClean="0">
                <a:latin typeface="Arial Black"/>
                <a:cs typeface="Arial Black"/>
              </a:rPr>
              <a:t>Year 3: Movement &amp; Transportation</a:t>
            </a:r>
            <a:endParaRPr lang="en-US" sz="3600" dirty="0">
              <a:latin typeface="Arial Black"/>
              <a:cs typeface="Arial Black"/>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3602367"/>
              </p:ext>
            </p:extLst>
          </p:nvPr>
        </p:nvGraphicFramePr>
        <p:xfrm>
          <a:off x="358412" y="2353671"/>
          <a:ext cx="8555401" cy="2998178"/>
        </p:xfrm>
        <a:graphic>
          <a:graphicData uri="http://schemas.openxmlformats.org/drawingml/2006/table">
            <a:tbl>
              <a:tblPr firstRow="1" bandRow="1">
                <a:tableStyleId>{5C22544A-7EE6-4342-B048-85BDC9FD1C3A}</a:tableStyleId>
              </a:tblPr>
              <a:tblGrid>
                <a:gridCol w="1601017"/>
                <a:gridCol w="898307"/>
                <a:gridCol w="1270105"/>
                <a:gridCol w="937459"/>
                <a:gridCol w="1315466"/>
                <a:gridCol w="753627"/>
                <a:gridCol w="889710"/>
                <a:gridCol w="889710"/>
              </a:tblGrid>
              <a:tr h="640989">
                <a:tc rowSpan="3">
                  <a:txBody>
                    <a:bodyPr/>
                    <a:lstStyle/>
                    <a:p>
                      <a:pPr marL="0" marR="0" algn="ctr">
                        <a:spcBef>
                          <a:spcPts val="0"/>
                        </a:spcBef>
                        <a:spcAft>
                          <a:spcPts val="0"/>
                        </a:spcAft>
                      </a:pPr>
                      <a:r>
                        <a:rPr lang="en-US" sz="2000" dirty="0" smtClean="0">
                          <a:solidFill>
                            <a:srgbClr val="000000"/>
                          </a:solidFill>
                          <a:effectLst/>
                          <a:latin typeface="Cambria"/>
                          <a:ea typeface="ＭＳ 明朝"/>
                          <a:cs typeface="Times New Roman"/>
                        </a:rPr>
                        <a:t>YEAR 3 Will Include a Culminating</a:t>
                      </a:r>
                    </a:p>
                    <a:p>
                      <a:pPr marL="0" marR="0" algn="ctr">
                        <a:spcBef>
                          <a:spcPts val="0"/>
                        </a:spcBef>
                        <a:spcAft>
                          <a:spcPts val="0"/>
                        </a:spcAft>
                      </a:pPr>
                      <a:r>
                        <a:rPr lang="en-US" sz="2000" dirty="0" smtClean="0">
                          <a:solidFill>
                            <a:srgbClr val="000000"/>
                          </a:solidFill>
                          <a:effectLst/>
                          <a:latin typeface="Cambria"/>
                          <a:ea typeface="ＭＳ 明朝"/>
                          <a:cs typeface="Times New Roman"/>
                        </a:rPr>
                        <a:t>Regional</a:t>
                      </a:r>
                      <a:r>
                        <a:rPr lang="en-US" sz="2000" baseline="0" dirty="0" smtClean="0">
                          <a:solidFill>
                            <a:srgbClr val="000000"/>
                          </a:solidFill>
                          <a:effectLst/>
                          <a:latin typeface="Cambria"/>
                          <a:ea typeface="ＭＳ 明朝"/>
                          <a:cs typeface="Times New Roman"/>
                        </a:rPr>
                        <a:t> Event</a:t>
                      </a:r>
                      <a:endParaRPr lang="en-US" sz="2000" dirty="0">
                        <a:solidFill>
                          <a:srgbClr val="000000"/>
                        </a:solidFill>
                        <a:effectLst/>
                        <a:latin typeface="Cambria"/>
                        <a:ea typeface="ＭＳ 明朝"/>
                        <a:cs typeface="Times New Roman"/>
                      </a:endParaRPr>
                    </a:p>
                  </a:txBody>
                  <a:tcPr marL="68580" marR="68580" marT="0" marB="0" anchor="ctr">
                    <a:solidFill>
                      <a:schemeClr val="tx2">
                        <a:lumMod val="40000"/>
                        <a:lumOff val="60000"/>
                      </a:schemeClr>
                    </a:solidFill>
                  </a:tcPr>
                </a:tc>
                <a:tc gridSpan="4">
                  <a:txBody>
                    <a:bodyPr/>
                    <a:lstStyle/>
                    <a:p>
                      <a:pPr marL="0" marR="0" algn="ctr">
                        <a:spcBef>
                          <a:spcPts val="0"/>
                        </a:spcBef>
                        <a:spcAft>
                          <a:spcPts val="0"/>
                        </a:spcAft>
                      </a:pPr>
                      <a:r>
                        <a:rPr lang="en-US" sz="1600" dirty="0">
                          <a:solidFill>
                            <a:srgbClr val="FFFFFF"/>
                          </a:solidFill>
                          <a:effectLst/>
                          <a:latin typeface="Calibri"/>
                          <a:ea typeface="ＭＳ 明朝"/>
                          <a:cs typeface="Times New Roman"/>
                        </a:rPr>
                        <a:t>Summer </a:t>
                      </a:r>
                      <a:endParaRPr lang="en-US" sz="2400" dirty="0">
                        <a:effectLst/>
                        <a:latin typeface="Cambria"/>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dirty="0">
                          <a:solidFill>
                            <a:srgbClr val="FFFFFF"/>
                          </a:solidFill>
                          <a:effectLst/>
                          <a:latin typeface="Calibri"/>
                          <a:ea typeface="ＭＳ 明朝"/>
                          <a:cs typeface="Times New Roman"/>
                        </a:rPr>
                        <a:t>Oct.</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a:solidFill>
                            <a:srgbClr val="FFFFFF"/>
                          </a:solidFill>
                          <a:effectLst/>
                          <a:latin typeface="Calibri"/>
                          <a:ea typeface="ＭＳ 明朝"/>
                          <a:cs typeface="Times New Roman"/>
                        </a:rPr>
                        <a:t>Jan.</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FFFFFF"/>
                          </a:solidFill>
                          <a:effectLst/>
                          <a:latin typeface="Calibri"/>
                          <a:ea typeface="ＭＳ 明朝"/>
                          <a:cs typeface="Times New Roman"/>
                        </a:rPr>
                        <a:t>Mar.</a:t>
                      </a:r>
                      <a:endParaRPr lang="en-US" sz="2400" dirty="0">
                        <a:effectLst/>
                        <a:latin typeface="Cambria"/>
                        <a:ea typeface="ＭＳ 明朝"/>
                        <a:cs typeface="Times New Roman"/>
                      </a:endParaRPr>
                    </a:p>
                  </a:txBody>
                  <a:tcPr marL="68580" marR="68580" marT="0" marB="0" anchor="ctr"/>
                </a:tc>
              </a:tr>
              <a:tr h="687927">
                <a:tc vMerge="1">
                  <a:txBody>
                    <a:bodyPr/>
                    <a:lstStyle/>
                    <a:p>
                      <a:endParaRPr lang="en-US" dirty="0"/>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1</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Days 2 </a:t>
                      </a:r>
                      <a:r>
                        <a:rPr lang="en-US" sz="1600" b="1" baseline="0" dirty="0" smtClean="0">
                          <a:effectLst/>
                          <a:latin typeface="Calibri"/>
                          <a:ea typeface="ＭＳ 明朝"/>
                          <a:cs typeface="Times New Roman"/>
                        </a:rPr>
                        <a:t>- </a:t>
                      </a:r>
                      <a:r>
                        <a:rPr lang="en-US" sz="1600" b="1" dirty="0" smtClean="0">
                          <a:effectLst/>
                          <a:latin typeface="Calibri"/>
                          <a:ea typeface="ＭＳ 明朝"/>
                          <a:cs typeface="Times New Roman"/>
                        </a:rPr>
                        <a:t>3</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4</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5</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6</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7</a:t>
                      </a:r>
                      <a:endParaRPr lang="en-US" sz="24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Calibri"/>
                          <a:ea typeface="ＭＳ 明朝"/>
                          <a:cs typeface="Times New Roman"/>
                        </a:rPr>
                        <a:t>Day </a:t>
                      </a:r>
                      <a:r>
                        <a:rPr lang="en-US" sz="1600" b="1" dirty="0" smtClean="0">
                          <a:effectLst/>
                          <a:latin typeface="Calibri"/>
                          <a:ea typeface="ＭＳ 明朝"/>
                          <a:cs typeface="Times New Roman"/>
                        </a:rPr>
                        <a:t>8</a:t>
                      </a:r>
                      <a:endParaRPr lang="en-US" sz="2400" dirty="0">
                        <a:effectLst/>
                        <a:latin typeface="Cambria"/>
                        <a:ea typeface="ＭＳ 明朝"/>
                        <a:cs typeface="Times New Roman"/>
                      </a:endParaRPr>
                    </a:p>
                  </a:txBody>
                  <a:tcPr marL="68580" marR="68580" marT="0" marB="0" anchor="ctr"/>
                </a:tc>
              </a:tr>
              <a:tr h="1669262">
                <a:tc vMerge="1">
                  <a:txBody>
                    <a:bodyPr/>
                    <a:lstStyle/>
                    <a:p>
                      <a:pPr marL="0" marR="0" algn="ctr">
                        <a:spcBef>
                          <a:spcPts val="0"/>
                        </a:spcBef>
                        <a:spcAft>
                          <a:spcPts val="0"/>
                        </a:spcAft>
                      </a:pPr>
                      <a:endParaRPr lang="en-US" sz="12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Integrated Lesson Development</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Transportation</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Grade Span </a:t>
                      </a:r>
                      <a:br>
                        <a:rPr lang="en-US" sz="1200" b="1" dirty="0">
                          <a:solidFill>
                            <a:srgbClr val="000000"/>
                          </a:solidFill>
                          <a:effectLst/>
                          <a:latin typeface="+mj-lt"/>
                          <a:ea typeface="ＭＳ 明朝"/>
                          <a:cs typeface="Times New Roman"/>
                        </a:rPr>
                      </a:br>
                      <a:r>
                        <a:rPr lang="en-US" sz="1200" b="1" dirty="0">
                          <a:solidFill>
                            <a:srgbClr val="000000"/>
                          </a:solidFill>
                          <a:effectLst/>
                          <a:latin typeface="+mj-lt"/>
                          <a:ea typeface="ＭＳ 明朝"/>
                          <a:cs typeface="Times New Roman"/>
                        </a:rPr>
                        <a:t>Activities</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Grade 3-8</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Deeper Math &amp; Science Behind </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Content</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Implementing Activities in Classrooms, </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Adaptations- Differentiation</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ITEAMS teacher </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delivers lesson</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 </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a:solidFill>
                            <a:srgbClr val="000000"/>
                          </a:solidFill>
                          <a:effectLst/>
                          <a:latin typeface="+mj-lt"/>
                          <a:ea typeface="ＭＳ 明朝"/>
                          <a:cs typeface="Times New Roman"/>
                        </a:rPr>
                        <a:t>ITEAMS teacher </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delivers lesson</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 </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c>
                  <a:txBody>
                    <a:bodyPr/>
                    <a:lstStyle/>
                    <a:p>
                      <a:pPr marL="0" marR="0" algn="ctr">
                        <a:spcBef>
                          <a:spcPts val="0"/>
                        </a:spcBef>
                        <a:spcAft>
                          <a:spcPts val="0"/>
                        </a:spcAft>
                      </a:pPr>
                      <a:r>
                        <a:rPr lang="en-US" sz="1200" b="1" dirty="0" smtClean="0">
                          <a:solidFill>
                            <a:srgbClr val="000000"/>
                          </a:solidFill>
                          <a:effectLst/>
                          <a:latin typeface="+mj-lt"/>
                          <a:ea typeface="ＭＳ 明朝"/>
                          <a:cs typeface="Times New Roman"/>
                        </a:rPr>
                        <a:t>Team-Based Lesson</a:t>
                      </a:r>
                      <a:r>
                        <a:rPr lang="en-US" sz="1200" b="1" baseline="0" dirty="0" smtClean="0">
                          <a:solidFill>
                            <a:srgbClr val="000000"/>
                          </a:solidFill>
                          <a:effectLst/>
                          <a:latin typeface="+mj-lt"/>
                          <a:ea typeface="ＭＳ 明朝"/>
                          <a:cs typeface="Times New Roman"/>
                        </a:rPr>
                        <a:t> Design</a:t>
                      </a:r>
                      <a:endParaRPr lang="en-US" sz="1200" dirty="0">
                        <a:solidFill>
                          <a:srgbClr val="000000"/>
                        </a:solidFill>
                        <a:effectLst/>
                        <a:latin typeface="+mj-lt"/>
                        <a:ea typeface="ＭＳ 明朝"/>
                        <a:cs typeface="Times New Roman"/>
                      </a:endParaRPr>
                    </a:p>
                    <a:p>
                      <a:pPr marL="0" marR="0" algn="ctr">
                        <a:spcBef>
                          <a:spcPts val="0"/>
                        </a:spcBef>
                        <a:spcAft>
                          <a:spcPts val="0"/>
                        </a:spcAft>
                      </a:pPr>
                      <a:r>
                        <a:rPr lang="en-US" sz="1200" b="1" dirty="0">
                          <a:solidFill>
                            <a:srgbClr val="000000"/>
                          </a:solidFill>
                          <a:effectLst/>
                          <a:latin typeface="+mj-lt"/>
                          <a:ea typeface="ＭＳ 明朝"/>
                          <a:cs typeface="Times New Roman"/>
                        </a:rPr>
                        <a:t> </a:t>
                      </a:r>
                      <a:endParaRPr lang="en-US" sz="1200" dirty="0">
                        <a:solidFill>
                          <a:srgbClr val="000000"/>
                        </a:solidFill>
                        <a:effectLst/>
                        <a:latin typeface="+mj-lt"/>
                        <a:ea typeface="ＭＳ 明朝"/>
                        <a:cs typeface="Times New Roman"/>
                      </a:endParaRPr>
                    </a:p>
                  </a:txBody>
                  <a:tcPr marL="68580" marR="68580" marT="0" marB="0" anchor="ctr">
                    <a:solidFill>
                      <a:srgbClr val="ECD7D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17790179"/>
              </p:ext>
            </p:extLst>
          </p:nvPr>
        </p:nvGraphicFramePr>
        <p:xfrm>
          <a:off x="358412" y="5494036"/>
          <a:ext cx="8555400" cy="1102881"/>
        </p:xfrm>
        <a:graphic>
          <a:graphicData uri="http://schemas.openxmlformats.org/drawingml/2006/table">
            <a:tbl>
              <a:tblPr firstRow="1" bandRow="1">
                <a:tableStyleId>{5C22544A-7EE6-4342-B048-85BDC9FD1C3A}</a:tableStyleId>
              </a:tblPr>
              <a:tblGrid>
                <a:gridCol w="2851800"/>
                <a:gridCol w="2851800"/>
                <a:gridCol w="2851800"/>
              </a:tblGrid>
              <a:tr h="281122">
                <a:tc gridSpan="3">
                  <a:txBody>
                    <a:bodyPr/>
                    <a:lstStyle/>
                    <a:p>
                      <a:pPr marL="0" marR="0" algn="ctr">
                        <a:spcBef>
                          <a:spcPts val="0"/>
                        </a:spcBef>
                        <a:spcAft>
                          <a:spcPts val="0"/>
                        </a:spcAft>
                      </a:pPr>
                      <a:r>
                        <a:rPr lang="en-US" sz="1200" b="1" dirty="0">
                          <a:solidFill>
                            <a:srgbClr val="FFFFFF"/>
                          </a:solidFill>
                          <a:effectLst/>
                          <a:latin typeface="+mj-lt"/>
                          <a:ea typeface="ＭＳ 明朝"/>
                          <a:cs typeface="Times New Roman"/>
                        </a:rPr>
                        <a:t>Follow Up </a:t>
                      </a:r>
                      <a:r>
                        <a:rPr lang="en-US" sz="1200" b="1" dirty="0" smtClean="0">
                          <a:solidFill>
                            <a:srgbClr val="FFFFFF"/>
                          </a:solidFill>
                          <a:effectLst/>
                          <a:latin typeface="+mj-lt"/>
                          <a:ea typeface="ＭＳ 明朝"/>
                          <a:cs typeface="Times New Roman"/>
                        </a:rPr>
                        <a:t>Hours</a:t>
                      </a:r>
                      <a:endParaRPr lang="en-US" sz="1200" dirty="0">
                        <a:effectLst/>
                        <a:latin typeface="+mj-lt"/>
                        <a:ea typeface="ＭＳ 明朝"/>
                        <a:cs typeface="Times New Roman"/>
                      </a:endParaRPr>
                    </a:p>
                  </a:txBody>
                  <a:tcPr marL="68580" marR="68580" marT="0" marB="0" anchor="ctr"/>
                </a:tc>
                <a:tc hMerge="1">
                  <a:txBody>
                    <a:bodyPr/>
                    <a:lstStyle/>
                    <a:p>
                      <a:endParaRPr lang="en-US"/>
                    </a:p>
                  </a:txBody>
                  <a:tcPr/>
                </a:tc>
                <a:tc hMerge="1">
                  <a:txBody>
                    <a:bodyPr/>
                    <a:lstStyle/>
                    <a:p>
                      <a:endParaRPr lang="en-US"/>
                    </a:p>
                  </a:txBody>
                  <a:tcPr/>
                </a:tc>
              </a:tr>
              <a:tr h="273119">
                <a:tc>
                  <a:txBody>
                    <a:bodyPr/>
                    <a:lstStyle/>
                    <a:p>
                      <a:pPr marL="0" marR="0" algn="ctr">
                        <a:spcBef>
                          <a:spcPts val="0"/>
                        </a:spcBef>
                        <a:spcAft>
                          <a:spcPts val="0"/>
                        </a:spcAft>
                      </a:pPr>
                      <a:r>
                        <a:rPr lang="en-US" sz="1200" dirty="0" smtClean="0">
                          <a:effectLst/>
                          <a:latin typeface="+mj-lt"/>
                          <a:ea typeface="ＭＳ 明朝"/>
                          <a:cs typeface="Times New Roman"/>
                        </a:rPr>
                        <a:t>Sept</a:t>
                      </a:r>
                      <a:r>
                        <a:rPr lang="en-US" sz="1200" dirty="0">
                          <a:effectLst/>
                          <a:latin typeface="+mj-lt"/>
                          <a:ea typeface="ＭＳ 明朝"/>
                          <a:cs typeface="Times New Roman"/>
                        </a:rPr>
                        <a:t>. to </a:t>
                      </a:r>
                      <a:r>
                        <a:rPr lang="en-US" sz="1200" dirty="0" smtClean="0">
                          <a:effectLst/>
                          <a:latin typeface="+mj-lt"/>
                          <a:ea typeface="ＭＳ 明朝"/>
                          <a:cs typeface="Times New Roman"/>
                        </a:rPr>
                        <a:t>Nov</a:t>
                      </a:r>
                      <a:endParaRPr lang="en-US" sz="1200" dirty="0">
                        <a:effectLst/>
                        <a:latin typeface="+mj-lt"/>
                        <a:ea typeface="ＭＳ 明朝"/>
                        <a:cs typeface="Times New Roman"/>
                      </a:endParaRPr>
                    </a:p>
                  </a:txBody>
                  <a:tcPr marL="68580" marR="68580" marT="0" marB="0" anchor="ctr">
                    <a:solidFill>
                      <a:srgbClr val="748CBC"/>
                    </a:solidFill>
                  </a:tcPr>
                </a:tc>
                <a:tc>
                  <a:txBody>
                    <a:bodyPr/>
                    <a:lstStyle/>
                    <a:p>
                      <a:pPr marL="0" marR="0" algn="ctr">
                        <a:spcBef>
                          <a:spcPts val="0"/>
                        </a:spcBef>
                        <a:spcAft>
                          <a:spcPts val="0"/>
                        </a:spcAft>
                      </a:pPr>
                      <a:r>
                        <a:rPr lang="en-US" sz="1200" dirty="0" smtClean="0">
                          <a:effectLst/>
                          <a:latin typeface="+mj-lt"/>
                          <a:ea typeface="ＭＳ 明朝"/>
                          <a:cs typeface="Times New Roman"/>
                        </a:rPr>
                        <a:t>Dec</a:t>
                      </a:r>
                      <a:r>
                        <a:rPr lang="en-US" sz="1200" dirty="0">
                          <a:effectLst/>
                          <a:latin typeface="+mj-lt"/>
                          <a:ea typeface="ＭＳ 明朝"/>
                          <a:cs typeface="Times New Roman"/>
                        </a:rPr>
                        <a:t>. to Feb</a:t>
                      </a:r>
                      <a:r>
                        <a:rPr lang="en-US" sz="1200" dirty="0" smtClean="0">
                          <a:effectLst/>
                          <a:latin typeface="+mj-lt"/>
                          <a:ea typeface="ＭＳ 明朝"/>
                          <a:cs typeface="Times New Roman"/>
                        </a:rPr>
                        <a:t>.</a:t>
                      </a:r>
                      <a:endParaRPr lang="en-US" sz="1200" dirty="0">
                        <a:effectLst/>
                        <a:latin typeface="+mj-lt"/>
                        <a:ea typeface="ＭＳ 明朝"/>
                        <a:cs typeface="Times New Roman"/>
                      </a:endParaRPr>
                    </a:p>
                  </a:txBody>
                  <a:tcPr marL="68580" marR="68580" marT="0" marB="0" anchor="ctr">
                    <a:solidFill>
                      <a:srgbClr val="748CBC"/>
                    </a:solidFill>
                  </a:tcPr>
                </a:tc>
                <a:tc>
                  <a:txBody>
                    <a:bodyPr/>
                    <a:lstStyle/>
                    <a:p>
                      <a:pPr marL="0" marR="0" algn="ctr">
                        <a:spcBef>
                          <a:spcPts val="0"/>
                        </a:spcBef>
                        <a:spcAft>
                          <a:spcPts val="0"/>
                        </a:spcAft>
                      </a:pPr>
                      <a:r>
                        <a:rPr lang="en-US" sz="1200" dirty="0" smtClean="0">
                          <a:effectLst/>
                          <a:latin typeface="+mj-lt"/>
                          <a:ea typeface="ＭＳ 明朝"/>
                          <a:cs typeface="Times New Roman"/>
                        </a:rPr>
                        <a:t>March </a:t>
                      </a:r>
                      <a:r>
                        <a:rPr lang="en-US" sz="1200" dirty="0">
                          <a:effectLst/>
                          <a:latin typeface="+mj-lt"/>
                          <a:ea typeface="ＭＳ 明朝"/>
                          <a:cs typeface="Times New Roman"/>
                        </a:rPr>
                        <a:t>to </a:t>
                      </a:r>
                      <a:r>
                        <a:rPr lang="en-US" sz="1200" dirty="0" smtClean="0">
                          <a:effectLst/>
                          <a:latin typeface="+mj-lt"/>
                          <a:ea typeface="ＭＳ 明朝"/>
                          <a:cs typeface="Times New Roman"/>
                        </a:rPr>
                        <a:t>May</a:t>
                      </a:r>
                      <a:endParaRPr lang="en-US" sz="1200" dirty="0">
                        <a:effectLst/>
                        <a:latin typeface="+mj-lt"/>
                        <a:ea typeface="ＭＳ 明朝"/>
                        <a:cs typeface="Times New Roman"/>
                      </a:endParaRPr>
                    </a:p>
                  </a:txBody>
                  <a:tcPr marL="68580" marR="68580" marT="0" marB="0" anchor="ctr">
                    <a:solidFill>
                      <a:srgbClr val="748CBC"/>
                    </a:solidFill>
                  </a:tcPr>
                </a:tc>
              </a:tr>
              <a:tr h="370840">
                <a:tc>
                  <a:txBody>
                    <a:bodyPr/>
                    <a:lstStyle/>
                    <a:p>
                      <a:pPr marL="0" marR="0" algn="ctr">
                        <a:spcBef>
                          <a:spcPts val="0"/>
                        </a:spcBef>
                        <a:spcAft>
                          <a:spcPts val="0"/>
                        </a:spcAft>
                      </a:pPr>
                      <a:r>
                        <a:rPr lang="en-US" sz="1200" dirty="0">
                          <a:effectLst/>
                          <a:latin typeface="+mj-lt"/>
                          <a:ea typeface="ＭＳ 明朝"/>
                          <a:cs typeface="Times New Roman"/>
                        </a:rPr>
                        <a:t>Teachers Collaborate (4 </a:t>
                      </a:r>
                      <a:r>
                        <a:rPr lang="en-US" sz="1200" dirty="0" smtClean="0">
                          <a:effectLst/>
                          <a:latin typeface="+mj-lt"/>
                          <a:ea typeface="ＭＳ 明朝"/>
                          <a:cs typeface="Times New Roman"/>
                        </a:rPr>
                        <a:t>hours</a:t>
                      </a:r>
                      <a:r>
                        <a:rPr lang="en-US" sz="1200" dirty="0">
                          <a:effectLst/>
                          <a:latin typeface="+mj-lt"/>
                          <a:ea typeface="ＭＳ 明朝"/>
                          <a:cs typeface="Times New Roman"/>
                        </a:rPr>
                        <a:t>)</a:t>
                      </a:r>
                    </a:p>
                    <a:p>
                      <a:pPr marL="0" marR="0" algn="ctr">
                        <a:spcBef>
                          <a:spcPts val="0"/>
                        </a:spcBef>
                        <a:spcAft>
                          <a:spcPts val="0"/>
                        </a:spcAft>
                      </a:pPr>
                      <a:r>
                        <a:rPr lang="en-US" sz="1200" dirty="0">
                          <a:effectLst/>
                          <a:latin typeface="+mj-lt"/>
                          <a:ea typeface="ＭＳ 明朝"/>
                          <a:cs typeface="Times New Roman"/>
                        </a:rPr>
                        <a:t>Coaching and observation (2 </a:t>
                      </a:r>
                      <a:r>
                        <a:rPr lang="en-US" sz="1200" dirty="0" smtClean="0">
                          <a:effectLst/>
                          <a:latin typeface="+mj-lt"/>
                          <a:ea typeface="ＭＳ 明朝"/>
                          <a:cs typeface="Times New Roman"/>
                        </a:rPr>
                        <a:t>hours</a:t>
                      </a:r>
                      <a:r>
                        <a:rPr lang="en-US" sz="1200" dirty="0">
                          <a:effectLst/>
                          <a:latin typeface="+mj-lt"/>
                          <a:ea typeface="ＭＳ 明朝"/>
                          <a:cs typeface="Times New Roman"/>
                        </a:rPr>
                        <a:t>)</a:t>
                      </a:r>
                    </a:p>
                    <a:p>
                      <a:pPr marL="0" marR="0" algn="ctr">
                        <a:spcBef>
                          <a:spcPts val="0"/>
                        </a:spcBef>
                        <a:spcAft>
                          <a:spcPts val="0"/>
                        </a:spcAft>
                      </a:pPr>
                      <a:r>
                        <a:rPr lang="en-US" sz="1200" dirty="0">
                          <a:effectLst/>
                          <a:latin typeface="+mj-lt"/>
                          <a:ea typeface="ＭＳ 明朝"/>
                          <a:cs typeface="Times New Roman"/>
                        </a:rPr>
                        <a:t>Blended learning  (2 </a:t>
                      </a:r>
                      <a:r>
                        <a:rPr lang="en-US" sz="1200" dirty="0" smtClean="0">
                          <a:effectLst/>
                          <a:latin typeface="+mj-lt"/>
                          <a:ea typeface="ＭＳ 明朝"/>
                          <a:cs typeface="Times New Roman"/>
                        </a:rPr>
                        <a:t>hours</a:t>
                      </a:r>
                      <a:r>
                        <a:rPr lang="en-US" sz="1200" dirty="0">
                          <a:effectLst/>
                          <a:latin typeface="+mj-lt"/>
                          <a:ea typeface="ＭＳ 明朝"/>
                          <a:cs typeface="Times New Roman"/>
                        </a:rPr>
                        <a:t>)</a:t>
                      </a:r>
                    </a:p>
                  </a:txBody>
                  <a:tcPr marL="68580" marR="68580" marT="0" marB="0" anchor="ctr">
                    <a:solidFill>
                      <a:srgbClr val="ECD7D1"/>
                    </a:solidFill>
                  </a:tcPr>
                </a:tc>
                <a:tc>
                  <a:txBody>
                    <a:bodyPr/>
                    <a:lstStyle/>
                    <a:p>
                      <a:pPr marL="0" marR="0" algn="ctr">
                        <a:spcBef>
                          <a:spcPts val="0"/>
                        </a:spcBef>
                        <a:spcAft>
                          <a:spcPts val="0"/>
                        </a:spcAft>
                      </a:pPr>
                      <a:r>
                        <a:rPr lang="en-US" sz="1200" dirty="0">
                          <a:effectLst/>
                          <a:latin typeface="+mj-lt"/>
                          <a:ea typeface="ＭＳ 明朝"/>
                          <a:cs typeface="Times New Roman"/>
                        </a:rPr>
                        <a:t>Teachers Collaborate  (</a:t>
                      </a:r>
                      <a:r>
                        <a:rPr lang="en-US" sz="1200" dirty="0" smtClean="0">
                          <a:effectLst/>
                          <a:latin typeface="+mj-lt"/>
                          <a:ea typeface="ＭＳ 明朝"/>
                          <a:cs typeface="Times New Roman"/>
                        </a:rPr>
                        <a:t>4</a:t>
                      </a:r>
                      <a:r>
                        <a:rPr lang="en-US" sz="1200" baseline="0" dirty="0" smtClean="0">
                          <a:effectLst/>
                          <a:latin typeface="+mj-lt"/>
                          <a:ea typeface="ＭＳ 明朝"/>
                          <a:cs typeface="Times New Roman"/>
                        </a:rPr>
                        <a:t> hours</a:t>
                      </a:r>
                      <a:r>
                        <a:rPr lang="en-US" sz="1200" dirty="0" smtClean="0">
                          <a:effectLst/>
                          <a:latin typeface="+mj-lt"/>
                          <a:ea typeface="ＭＳ 明朝"/>
                          <a:cs typeface="Times New Roman"/>
                        </a:rPr>
                        <a:t>)</a:t>
                      </a:r>
                      <a:endParaRPr lang="en-US" sz="1200" dirty="0">
                        <a:effectLst/>
                        <a:latin typeface="+mj-lt"/>
                        <a:ea typeface="ＭＳ 明朝"/>
                        <a:cs typeface="Times New Roman"/>
                      </a:endParaRPr>
                    </a:p>
                    <a:p>
                      <a:pPr marL="0" marR="0" algn="ctr">
                        <a:spcBef>
                          <a:spcPts val="0"/>
                        </a:spcBef>
                        <a:spcAft>
                          <a:spcPts val="0"/>
                        </a:spcAft>
                      </a:pPr>
                      <a:r>
                        <a:rPr lang="en-US" sz="1200" dirty="0">
                          <a:effectLst/>
                          <a:latin typeface="+mj-lt"/>
                          <a:ea typeface="ＭＳ 明朝"/>
                          <a:cs typeface="Times New Roman"/>
                        </a:rPr>
                        <a:t>Coaching and observation (</a:t>
                      </a:r>
                      <a:r>
                        <a:rPr lang="en-US" sz="1200" dirty="0" smtClean="0">
                          <a:effectLst/>
                          <a:latin typeface="+mj-lt"/>
                          <a:ea typeface="ＭＳ 明朝"/>
                          <a:cs typeface="Times New Roman"/>
                        </a:rPr>
                        <a:t>2 hours)</a:t>
                      </a:r>
                      <a:endParaRPr lang="en-US" sz="1200" dirty="0">
                        <a:effectLst/>
                        <a:latin typeface="+mj-lt"/>
                        <a:ea typeface="ＭＳ 明朝"/>
                        <a:cs typeface="Times New Roman"/>
                      </a:endParaRPr>
                    </a:p>
                    <a:p>
                      <a:pPr marL="0" marR="0" algn="ctr">
                        <a:spcBef>
                          <a:spcPts val="0"/>
                        </a:spcBef>
                        <a:spcAft>
                          <a:spcPts val="0"/>
                        </a:spcAft>
                      </a:pPr>
                      <a:r>
                        <a:rPr lang="en-US" sz="1200" dirty="0">
                          <a:effectLst/>
                          <a:latin typeface="+mj-lt"/>
                          <a:ea typeface="ＭＳ 明朝"/>
                          <a:cs typeface="Times New Roman"/>
                        </a:rPr>
                        <a:t>Blended learning (2 </a:t>
                      </a:r>
                      <a:r>
                        <a:rPr lang="en-US" sz="1200" dirty="0" smtClean="0">
                          <a:effectLst/>
                          <a:latin typeface="+mj-lt"/>
                          <a:ea typeface="ＭＳ 明朝"/>
                          <a:cs typeface="Times New Roman"/>
                        </a:rPr>
                        <a:t>hours</a:t>
                      </a:r>
                      <a:r>
                        <a:rPr lang="en-US" sz="1200" dirty="0">
                          <a:effectLst/>
                          <a:latin typeface="+mj-lt"/>
                          <a:ea typeface="ＭＳ 明朝"/>
                          <a:cs typeface="Times New Roman"/>
                        </a:rPr>
                        <a:t>)</a:t>
                      </a:r>
                    </a:p>
                  </a:txBody>
                  <a:tcPr marL="68580" marR="68580" marT="0" marB="0" anchor="ctr">
                    <a:solidFill>
                      <a:srgbClr val="ECD7D1"/>
                    </a:solidFill>
                  </a:tcPr>
                </a:tc>
                <a:tc>
                  <a:txBody>
                    <a:bodyPr/>
                    <a:lstStyle/>
                    <a:p>
                      <a:pPr marL="0" marR="0" algn="ctr">
                        <a:spcBef>
                          <a:spcPts val="0"/>
                        </a:spcBef>
                        <a:spcAft>
                          <a:spcPts val="0"/>
                        </a:spcAft>
                      </a:pPr>
                      <a:r>
                        <a:rPr lang="en-US" sz="1200" dirty="0">
                          <a:effectLst/>
                          <a:latin typeface="+mj-lt"/>
                          <a:ea typeface="ＭＳ 明朝"/>
                          <a:cs typeface="Times New Roman"/>
                        </a:rPr>
                        <a:t>Teachers Collaborate (4 hours)</a:t>
                      </a:r>
                    </a:p>
                    <a:p>
                      <a:pPr marL="0" marR="0" algn="ctr">
                        <a:spcBef>
                          <a:spcPts val="0"/>
                        </a:spcBef>
                        <a:spcAft>
                          <a:spcPts val="0"/>
                        </a:spcAft>
                      </a:pPr>
                      <a:r>
                        <a:rPr lang="en-US" sz="1200" dirty="0">
                          <a:effectLst/>
                          <a:latin typeface="+mj-lt"/>
                          <a:ea typeface="ＭＳ 明朝"/>
                          <a:cs typeface="Times New Roman"/>
                        </a:rPr>
                        <a:t>Coaching and observation  (</a:t>
                      </a:r>
                      <a:r>
                        <a:rPr lang="en-US" sz="1200" dirty="0" smtClean="0">
                          <a:effectLst/>
                          <a:latin typeface="+mj-lt"/>
                          <a:ea typeface="ＭＳ 明朝"/>
                          <a:cs typeface="Times New Roman"/>
                        </a:rPr>
                        <a:t>2 hours)</a:t>
                      </a:r>
                      <a:endParaRPr lang="en-US" sz="1200" dirty="0">
                        <a:effectLst/>
                        <a:latin typeface="+mj-lt"/>
                        <a:ea typeface="ＭＳ 明朝"/>
                        <a:cs typeface="Times New Roman"/>
                      </a:endParaRPr>
                    </a:p>
                    <a:p>
                      <a:pPr marL="0" marR="0" algn="ctr">
                        <a:spcBef>
                          <a:spcPts val="0"/>
                        </a:spcBef>
                        <a:spcAft>
                          <a:spcPts val="0"/>
                        </a:spcAft>
                      </a:pPr>
                      <a:r>
                        <a:rPr lang="en-US" sz="1200" dirty="0">
                          <a:effectLst/>
                          <a:latin typeface="+mj-lt"/>
                          <a:ea typeface="ＭＳ 明朝"/>
                          <a:cs typeface="Times New Roman"/>
                        </a:rPr>
                        <a:t>Blended learning (2 </a:t>
                      </a:r>
                      <a:r>
                        <a:rPr lang="en-US" sz="1200" dirty="0" smtClean="0">
                          <a:effectLst/>
                          <a:latin typeface="+mj-lt"/>
                          <a:ea typeface="ＭＳ 明朝"/>
                          <a:cs typeface="Times New Roman"/>
                        </a:rPr>
                        <a:t>hours</a:t>
                      </a:r>
                      <a:r>
                        <a:rPr lang="en-US" sz="1200" dirty="0">
                          <a:effectLst/>
                          <a:latin typeface="+mj-lt"/>
                          <a:ea typeface="ＭＳ 明朝"/>
                          <a:cs typeface="Times New Roman"/>
                        </a:rPr>
                        <a:t>)</a:t>
                      </a:r>
                    </a:p>
                  </a:txBody>
                  <a:tcPr marL="68580" marR="68580" marT="0" marB="0" anchor="ctr">
                    <a:solidFill>
                      <a:srgbClr val="ECD7D1"/>
                    </a:solidFill>
                  </a:tcPr>
                </a:tc>
              </a:tr>
            </a:tbl>
          </a:graphicData>
        </a:graphic>
      </p:graphicFrame>
    </p:spTree>
    <p:extLst>
      <p:ext uri="{BB962C8B-B14F-4D97-AF65-F5344CB8AC3E}">
        <p14:creationId xmlns:p14="http://schemas.microsoft.com/office/powerpoint/2010/main" val="2230542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hade val="80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Autofit/>
          </a:bodyPr>
          <a:lstStyle/>
          <a:p>
            <a:r>
              <a:rPr lang="en-US" sz="3200" dirty="0" smtClean="0">
                <a:latin typeface="Arial Black"/>
                <a:cs typeface="Arial Black"/>
              </a:rPr>
              <a:t> </a:t>
            </a:r>
            <a:endParaRPr lang="en-US" sz="3200" dirty="0">
              <a:latin typeface="Arial Black"/>
              <a:cs typeface="Arial Black"/>
            </a:endParaRPr>
          </a:p>
        </p:txBody>
      </p:sp>
      <p:sp>
        <p:nvSpPr>
          <p:cNvPr id="3" name="Subtitle 2"/>
          <p:cNvSpPr>
            <a:spLocks noGrp="1"/>
          </p:cNvSpPr>
          <p:nvPr>
            <p:ph type="subTitle" idx="1"/>
          </p:nvPr>
        </p:nvSpPr>
        <p:spPr>
          <a:xfrm>
            <a:off x="1371600" y="1542144"/>
            <a:ext cx="6400800" cy="3356428"/>
          </a:xfrm>
        </p:spPr>
        <p:txBody>
          <a:bodyPr anchor="ctr">
            <a:normAutofit/>
          </a:bodyPr>
          <a:lstStyle/>
          <a:p>
            <a:r>
              <a:rPr lang="en-US" sz="6000" dirty="0" smtClean="0">
                <a:latin typeface="Arial Black"/>
                <a:cs typeface="Arial Black"/>
              </a:rPr>
              <a:t>Discussion</a:t>
            </a:r>
            <a:endParaRPr lang="en-US" sz="6000" dirty="0">
              <a:latin typeface="Arial Black"/>
              <a:cs typeface="Arial Black"/>
            </a:endParaRPr>
          </a:p>
        </p:txBody>
      </p:sp>
    </p:spTree>
    <p:extLst>
      <p:ext uri="{BB962C8B-B14F-4D97-AF65-F5344CB8AC3E}">
        <p14:creationId xmlns:p14="http://schemas.microsoft.com/office/powerpoint/2010/main" val="1636231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0" y="2038256"/>
            <a:ext cx="8913813" cy="4819744"/>
          </a:xfrm>
          <a:prstGeom prst="snip2DiagRect">
            <a:avLst/>
          </a:prstGeom>
          <a:solidFill>
            <a:schemeClr val="accent1">
              <a:lumMod val="20000"/>
              <a:lumOff val="80000"/>
            </a:schemeClr>
          </a:solidFill>
          <a:ln>
            <a:noFill/>
          </a:ln>
          <a:effectLst>
            <a:outerShdw blurRad="50800" dist="38100" dir="18900000" sx="102000" sy="102000" algn="bl"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sz="3600" dirty="0" smtClean="0">
                <a:latin typeface="Arial Black"/>
                <a:cs typeface="Arial Black"/>
              </a:rPr>
              <a:t>May 13 Teacher Meeting Agenda</a:t>
            </a:r>
            <a:endParaRPr lang="en-US" sz="3600" dirty="0">
              <a:latin typeface="Arial Black"/>
              <a:cs typeface="Arial Black"/>
            </a:endParaRPr>
          </a:p>
        </p:txBody>
      </p:sp>
      <p:sp>
        <p:nvSpPr>
          <p:cNvPr id="3" name="Content Placeholder 2"/>
          <p:cNvSpPr>
            <a:spLocks noGrp="1"/>
          </p:cNvSpPr>
          <p:nvPr>
            <p:ph idx="1"/>
          </p:nvPr>
        </p:nvSpPr>
        <p:spPr>
          <a:xfrm>
            <a:off x="1114424" y="2153770"/>
            <a:ext cx="7610476" cy="4704230"/>
          </a:xfrm>
        </p:spPr>
        <p:style>
          <a:lnRef idx="3">
            <a:schemeClr val="lt1"/>
          </a:lnRef>
          <a:fillRef idx="1">
            <a:schemeClr val="accent1"/>
          </a:fillRef>
          <a:effectRef idx="1">
            <a:schemeClr val="accent1"/>
          </a:effectRef>
          <a:fontRef idx="minor">
            <a:schemeClr val="lt1"/>
          </a:fontRef>
        </p:style>
        <p:txBody>
          <a:bodyPr>
            <a:noAutofit/>
          </a:bodyPr>
          <a:lstStyle/>
          <a:p>
            <a:r>
              <a:rPr lang="en-US" sz="3600" dirty="0" smtClean="0"/>
              <a:t>Introductions</a:t>
            </a:r>
          </a:p>
          <a:p>
            <a:r>
              <a:rPr lang="en-US" sz="3600" dirty="0" smtClean="0"/>
              <a:t>iTEAMS Mission and Vision</a:t>
            </a:r>
          </a:p>
          <a:p>
            <a:r>
              <a:rPr lang="en-US" sz="3600" dirty="0" smtClean="0"/>
              <a:t>iTEAMS Teachers</a:t>
            </a:r>
          </a:p>
          <a:p>
            <a:pPr lvl="1"/>
            <a:r>
              <a:rPr lang="en-US" sz="3600" dirty="0" smtClean="0"/>
              <a:t>Responsibilities and Benefits</a:t>
            </a:r>
          </a:p>
          <a:p>
            <a:r>
              <a:rPr lang="en-US" sz="3600" dirty="0" smtClean="0"/>
              <a:t>3 Year iTEAMS Overview</a:t>
            </a:r>
          </a:p>
          <a:p>
            <a:r>
              <a:rPr lang="en-US" sz="3600" dirty="0" smtClean="0"/>
              <a:t>Discussion and Questions</a:t>
            </a:r>
          </a:p>
          <a:p>
            <a:endParaRPr lang="en-US" sz="2600" dirty="0" smtClean="0"/>
          </a:p>
          <a:p>
            <a:endParaRPr lang="en-US" sz="2600" dirty="0"/>
          </a:p>
        </p:txBody>
      </p:sp>
    </p:spTree>
    <p:extLst>
      <p:ext uri="{BB962C8B-B14F-4D97-AF65-F5344CB8AC3E}">
        <p14:creationId xmlns:p14="http://schemas.microsoft.com/office/powerpoint/2010/main" val="2239456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0" y="2038256"/>
            <a:ext cx="8913813" cy="4819744"/>
          </a:xfrm>
          <a:prstGeom prst="snip2DiagRect">
            <a:avLst/>
          </a:prstGeom>
          <a:solidFill>
            <a:schemeClr val="accent1">
              <a:lumMod val="20000"/>
              <a:lumOff val="80000"/>
            </a:schemeClr>
          </a:solidFill>
          <a:ln>
            <a:noFill/>
          </a:ln>
          <a:effectLst>
            <a:outerShdw blurRad="50800" dist="38100" dir="18900000" sx="102000" sy="102000" algn="bl"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199" y="152718"/>
            <a:ext cx="7144657" cy="1371600"/>
          </a:xfrm>
        </p:spPr>
        <p:txBody>
          <a:bodyPr/>
          <a:lstStyle/>
          <a:p>
            <a:r>
              <a:rPr lang="en-US" dirty="0" smtClean="0">
                <a:latin typeface="Arial Black"/>
                <a:cs typeface="Arial Black"/>
              </a:rPr>
              <a:t>Discussion Questions</a:t>
            </a:r>
            <a:endParaRPr lang="en-US" dirty="0">
              <a:latin typeface="Arial Black"/>
              <a:cs typeface="Arial Black"/>
            </a:endParaRPr>
          </a:p>
        </p:txBody>
      </p:sp>
      <p:sp>
        <p:nvSpPr>
          <p:cNvPr id="3" name="Content Placeholder 2"/>
          <p:cNvSpPr>
            <a:spLocks noGrp="1"/>
          </p:cNvSpPr>
          <p:nvPr>
            <p:ph idx="1"/>
          </p:nvPr>
        </p:nvSpPr>
        <p:spPr>
          <a:xfrm>
            <a:off x="766664" y="2192142"/>
            <a:ext cx="7610476" cy="4665858"/>
          </a:xfrm>
        </p:spPr>
        <p:style>
          <a:lnRef idx="3">
            <a:schemeClr val="lt1"/>
          </a:lnRef>
          <a:fillRef idx="1">
            <a:schemeClr val="accent5"/>
          </a:fillRef>
          <a:effectRef idx="1">
            <a:schemeClr val="accent5"/>
          </a:effectRef>
          <a:fontRef idx="minor">
            <a:schemeClr val="lt1"/>
          </a:fontRef>
        </p:style>
        <p:txBody>
          <a:bodyPr>
            <a:noAutofit/>
          </a:bodyPr>
          <a:lstStyle/>
          <a:p>
            <a:pPr marL="342900" lvl="1" indent="-342900">
              <a:spcBef>
                <a:spcPts val="2000"/>
              </a:spcBef>
              <a:buClr>
                <a:schemeClr val="accent1"/>
              </a:buClr>
            </a:pPr>
            <a:r>
              <a:rPr lang="en-US" sz="2400" dirty="0" smtClean="0"/>
              <a:t>What questions do you have about iTEAMS?</a:t>
            </a:r>
          </a:p>
          <a:p>
            <a:pPr marL="342900" lvl="1" indent="-342900">
              <a:spcBef>
                <a:spcPts val="2000"/>
              </a:spcBef>
              <a:buClr>
                <a:schemeClr val="accent1"/>
              </a:buClr>
            </a:pPr>
            <a:r>
              <a:rPr lang="en-US" sz="2400" dirty="0" smtClean="0"/>
              <a:t>What excites you most about the project?</a:t>
            </a:r>
          </a:p>
          <a:p>
            <a:pPr marL="342900" lvl="1" indent="-342900">
              <a:spcBef>
                <a:spcPts val="2000"/>
              </a:spcBef>
              <a:buClr>
                <a:schemeClr val="accent1"/>
              </a:buClr>
            </a:pPr>
            <a:r>
              <a:rPr lang="en-US" sz="2400" dirty="0" smtClean="0"/>
              <a:t> What challenges do you foresee? </a:t>
            </a:r>
          </a:p>
          <a:p>
            <a:pPr marL="342900" lvl="1" indent="-342900">
              <a:spcBef>
                <a:spcPts val="2000"/>
              </a:spcBef>
              <a:buClr>
                <a:schemeClr val="accent1"/>
              </a:buClr>
            </a:pPr>
            <a:r>
              <a:rPr lang="en-US" sz="2400" dirty="0" smtClean="0"/>
              <a:t>Do you have any logistical questions? </a:t>
            </a:r>
          </a:p>
          <a:p>
            <a:pPr marL="342900" lvl="1" indent="-342900">
              <a:spcBef>
                <a:spcPts val="2000"/>
              </a:spcBef>
              <a:buClr>
                <a:schemeClr val="accent1"/>
              </a:buClr>
            </a:pPr>
            <a:endParaRPr lang="en-US" sz="2400" dirty="0" smtClean="0"/>
          </a:p>
        </p:txBody>
      </p:sp>
    </p:spTree>
    <p:extLst>
      <p:ext uri="{BB962C8B-B14F-4D97-AF65-F5344CB8AC3E}">
        <p14:creationId xmlns:p14="http://schemas.microsoft.com/office/powerpoint/2010/main" val="3574859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9934" y="-777923"/>
            <a:ext cx="9144000" cy="6858000"/>
          </a:xfrm>
          <a:prstGeom prst="rect">
            <a:avLst/>
          </a:prstGeom>
          <a:solidFill>
            <a:schemeClr val="accent1">
              <a:shade val="80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Autofit/>
          </a:bodyPr>
          <a:lstStyle/>
          <a:p>
            <a:r>
              <a:rPr lang="en-US" sz="3200" dirty="0" smtClean="0">
                <a:latin typeface="Arial Black"/>
                <a:cs typeface="Arial Black"/>
              </a:rPr>
              <a:t> </a:t>
            </a:r>
            <a:endParaRPr lang="en-US" sz="3200" dirty="0">
              <a:latin typeface="Arial Black"/>
              <a:cs typeface="Arial Black"/>
            </a:endParaRPr>
          </a:p>
        </p:txBody>
      </p:sp>
      <p:sp>
        <p:nvSpPr>
          <p:cNvPr id="3" name="Subtitle 2"/>
          <p:cNvSpPr>
            <a:spLocks noGrp="1"/>
          </p:cNvSpPr>
          <p:nvPr>
            <p:ph type="subTitle" idx="1"/>
          </p:nvPr>
        </p:nvSpPr>
        <p:spPr>
          <a:xfrm>
            <a:off x="1179286" y="1941286"/>
            <a:ext cx="6135914" cy="3773714"/>
          </a:xfrm>
        </p:spPr>
        <p:style>
          <a:lnRef idx="3">
            <a:schemeClr val="lt1"/>
          </a:lnRef>
          <a:fillRef idx="1">
            <a:schemeClr val="accent5"/>
          </a:fillRef>
          <a:effectRef idx="1">
            <a:schemeClr val="accent5"/>
          </a:effectRef>
          <a:fontRef idx="minor">
            <a:schemeClr val="lt1"/>
          </a:fontRef>
        </p:style>
        <p:txBody>
          <a:bodyPr anchor="ctr">
            <a:normAutofit/>
          </a:bodyPr>
          <a:lstStyle/>
          <a:p>
            <a:r>
              <a:rPr lang="en-US" sz="2400" dirty="0" smtClean="0">
                <a:latin typeface="Arial Black"/>
                <a:cs typeface="Arial Black"/>
              </a:rPr>
              <a:t>Please contact the Project Director Molly Todd at </a:t>
            </a:r>
            <a:r>
              <a:rPr lang="en-US" sz="2400" dirty="0" smtClean="0">
                <a:solidFill>
                  <a:schemeClr val="tx1"/>
                </a:solidFill>
                <a:latin typeface="Arial Black"/>
                <a:cs typeface="Arial Black"/>
                <a:hlinkClick r:id="rId3"/>
              </a:rPr>
              <a:t>iTEAMS@srcs.org</a:t>
            </a:r>
            <a:endParaRPr lang="en-US" sz="2400" dirty="0" smtClean="0">
              <a:solidFill>
                <a:schemeClr val="tx1"/>
              </a:solidFill>
              <a:latin typeface="Arial Black"/>
              <a:cs typeface="Arial Black"/>
            </a:endParaRPr>
          </a:p>
          <a:p>
            <a:r>
              <a:rPr lang="en-US" sz="2400" dirty="0">
                <a:latin typeface="Arial Black"/>
                <a:cs typeface="Arial Black"/>
              </a:rPr>
              <a:t> </a:t>
            </a:r>
            <a:r>
              <a:rPr lang="en-US" sz="2400" dirty="0" smtClean="0">
                <a:latin typeface="Arial Black"/>
                <a:cs typeface="Arial Black"/>
              </a:rPr>
              <a:t>with any questions. </a:t>
            </a:r>
          </a:p>
          <a:p>
            <a:endParaRPr lang="en-US" sz="2400" dirty="0">
              <a:latin typeface="Arial Black"/>
              <a:cs typeface="Arial Black"/>
            </a:endParaRPr>
          </a:p>
          <a:p>
            <a:r>
              <a:rPr lang="en-US" sz="2400" dirty="0" smtClean="0">
                <a:latin typeface="Arial Black"/>
                <a:cs typeface="Arial Black"/>
              </a:rPr>
              <a:t>Thank you for participating. </a:t>
            </a:r>
            <a:endParaRPr lang="en-US" sz="2400" dirty="0">
              <a:latin typeface="Arial Black"/>
              <a:cs typeface="Arial Black"/>
            </a:endParaRPr>
          </a:p>
        </p:txBody>
      </p:sp>
    </p:spTree>
    <p:extLst>
      <p:ext uri="{BB962C8B-B14F-4D97-AF65-F5344CB8AC3E}">
        <p14:creationId xmlns:p14="http://schemas.microsoft.com/office/powerpoint/2010/main" val="2957419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57200" y="1693547"/>
            <a:ext cx="8069943" cy="4819744"/>
          </a:xfrm>
          <a:prstGeom prst="snip2DiagRect">
            <a:avLst/>
          </a:prstGeom>
          <a:solidFill>
            <a:schemeClr val="accent1">
              <a:lumMod val="20000"/>
              <a:lumOff val="80000"/>
            </a:schemeClr>
          </a:solidFill>
          <a:ln>
            <a:noFill/>
          </a:ln>
          <a:effectLst>
            <a:outerShdw blurRad="50800" dist="38100" dir="18900000" sx="102000" sy="102000" algn="bl" rotWithShape="0">
              <a:schemeClr val="tx1">
                <a:lumMod val="50000"/>
                <a:lumOff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96972"/>
            <a:ext cx="8229600" cy="1143000"/>
          </a:xfrm>
        </p:spPr>
        <p:txBody>
          <a:bodyPr>
            <a:normAutofit/>
          </a:bodyPr>
          <a:lstStyle/>
          <a:p>
            <a:r>
              <a:rPr lang="en-US" sz="4800" dirty="0" smtClean="0">
                <a:latin typeface="Arial Black"/>
                <a:cs typeface="Arial Black"/>
              </a:rPr>
              <a:t>Introductions</a:t>
            </a:r>
            <a:endParaRPr lang="en-US" sz="4400" dirty="0">
              <a:latin typeface="Arial Black"/>
              <a:cs typeface="Arial Black"/>
            </a:endParaRPr>
          </a:p>
        </p:txBody>
      </p:sp>
      <p:sp>
        <p:nvSpPr>
          <p:cNvPr id="3" name="Content Placeholder 2"/>
          <p:cNvSpPr>
            <a:spLocks noGrp="1"/>
          </p:cNvSpPr>
          <p:nvPr>
            <p:ph idx="1"/>
          </p:nvPr>
        </p:nvSpPr>
        <p:spPr>
          <a:xfrm>
            <a:off x="598715" y="2086437"/>
            <a:ext cx="7111999" cy="761999"/>
          </a:xfrm>
        </p:spPr>
        <p:style>
          <a:lnRef idx="3">
            <a:schemeClr val="lt1"/>
          </a:lnRef>
          <a:fillRef idx="1">
            <a:schemeClr val="accent1"/>
          </a:fillRef>
          <a:effectRef idx="1">
            <a:schemeClr val="accent1"/>
          </a:effectRef>
          <a:fontRef idx="minor">
            <a:schemeClr val="lt1"/>
          </a:fontRef>
        </p:style>
        <p:txBody>
          <a:bodyPr numCol="3" anchor="ctr">
            <a:normAutofit/>
          </a:bodyPr>
          <a:lstStyle/>
          <a:p>
            <a:pPr marL="0" indent="0" algn="ctr">
              <a:buNone/>
            </a:pPr>
            <a:r>
              <a:rPr lang="en-US" dirty="0" smtClean="0"/>
              <a:t>Your name</a:t>
            </a:r>
          </a:p>
          <a:p>
            <a:pPr algn="ctr"/>
            <a:r>
              <a:rPr lang="en-US" dirty="0" smtClean="0"/>
              <a:t>Your school</a:t>
            </a:r>
          </a:p>
          <a:p>
            <a:pPr algn="ctr"/>
            <a:r>
              <a:rPr lang="en-US" dirty="0"/>
              <a:t>Y</a:t>
            </a:r>
            <a:r>
              <a:rPr lang="en-US" dirty="0" smtClean="0"/>
              <a:t>our grade</a:t>
            </a:r>
          </a:p>
        </p:txBody>
      </p:sp>
      <p:sp>
        <p:nvSpPr>
          <p:cNvPr id="5" name="TextBox 4"/>
          <p:cNvSpPr txBox="1"/>
          <p:nvPr/>
        </p:nvSpPr>
        <p:spPr>
          <a:xfrm>
            <a:off x="598715" y="3138724"/>
            <a:ext cx="7111999" cy="2092881"/>
          </a:xfrm>
          <a:prstGeom prst="rect">
            <a:avLst/>
          </a:prstGeom>
          <a:noFill/>
        </p:spPr>
        <p:txBody>
          <a:bodyPr wrap="square" rtlCol="0">
            <a:spAutoFit/>
          </a:bodyPr>
          <a:lstStyle/>
          <a:p>
            <a:pPr algn="ctr"/>
            <a:r>
              <a:rPr lang="en-US" sz="2800" dirty="0">
                <a:solidFill>
                  <a:schemeClr val="bg1"/>
                </a:solidFill>
              </a:rPr>
              <a:t>Find something you have in </a:t>
            </a:r>
            <a:r>
              <a:rPr lang="en-US" sz="2800" dirty="0" smtClean="0">
                <a:solidFill>
                  <a:schemeClr val="bg1"/>
                </a:solidFill>
              </a:rPr>
              <a:t>common with </a:t>
            </a:r>
          </a:p>
          <a:p>
            <a:pPr algn="ctr"/>
            <a:r>
              <a:rPr lang="en-US" sz="2800" dirty="0" smtClean="0">
                <a:solidFill>
                  <a:schemeClr val="bg1"/>
                </a:solidFill>
              </a:rPr>
              <a:t>at </a:t>
            </a:r>
            <a:r>
              <a:rPr lang="en-US" sz="2800" dirty="0">
                <a:solidFill>
                  <a:schemeClr val="bg1"/>
                </a:solidFill>
              </a:rPr>
              <a:t>least three other people at your table</a:t>
            </a:r>
            <a:r>
              <a:rPr lang="en-US" sz="2800" dirty="0" smtClean="0">
                <a:solidFill>
                  <a:schemeClr val="bg1"/>
                </a:solidFill>
              </a:rPr>
              <a:t>.</a:t>
            </a:r>
          </a:p>
          <a:p>
            <a:pPr algn="ctr"/>
            <a:r>
              <a:rPr lang="en-US" dirty="0" smtClean="0">
                <a:solidFill>
                  <a:schemeClr val="bg1"/>
                </a:solidFill>
              </a:rPr>
              <a:t> </a:t>
            </a:r>
            <a:endParaRPr lang="en-US" dirty="0">
              <a:solidFill>
                <a:schemeClr val="bg1"/>
              </a:solidFill>
            </a:endParaRPr>
          </a:p>
          <a:p>
            <a:pPr algn="ctr"/>
            <a:r>
              <a:rPr lang="en-US" sz="2800" dirty="0">
                <a:solidFill>
                  <a:schemeClr val="bg1"/>
                </a:solidFill>
              </a:rPr>
              <a:t>The person with the shortest </a:t>
            </a:r>
            <a:r>
              <a:rPr lang="en-US" sz="2800" dirty="0" smtClean="0">
                <a:solidFill>
                  <a:schemeClr val="bg1"/>
                </a:solidFill>
              </a:rPr>
              <a:t>name</a:t>
            </a:r>
          </a:p>
          <a:p>
            <a:pPr algn="ctr"/>
            <a:r>
              <a:rPr lang="en-US" sz="2800" dirty="0" smtClean="0">
                <a:solidFill>
                  <a:schemeClr val="bg1"/>
                </a:solidFill>
              </a:rPr>
              <a:t> </a:t>
            </a:r>
            <a:r>
              <a:rPr lang="en-US" sz="2800" dirty="0">
                <a:solidFill>
                  <a:schemeClr val="bg1"/>
                </a:solidFill>
              </a:rPr>
              <a:t>will introduce your </a:t>
            </a:r>
            <a:r>
              <a:rPr lang="en-US" sz="2800" dirty="0" smtClean="0">
                <a:solidFill>
                  <a:schemeClr val="bg1"/>
                </a:solidFill>
              </a:rPr>
              <a:t>group and common thread.</a:t>
            </a:r>
            <a:endParaRPr lang="en-US" sz="2800" dirty="0">
              <a:solidFill>
                <a:schemeClr val="bg1"/>
              </a:solidFill>
            </a:endParaRPr>
          </a:p>
        </p:txBody>
      </p:sp>
    </p:spTree>
    <p:extLst>
      <p:ext uri="{BB962C8B-B14F-4D97-AF65-F5344CB8AC3E}">
        <p14:creationId xmlns:p14="http://schemas.microsoft.com/office/powerpoint/2010/main" val="3043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8557" y="1126321"/>
            <a:ext cx="8666843" cy="11943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extBox 1"/>
          <p:cNvSpPr txBox="1"/>
          <p:nvPr/>
        </p:nvSpPr>
        <p:spPr>
          <a:xfrm>
            <a:off x="1219200" y="221159"/>
            <a:ext cx="7696200" cy="707886"/>
          </a:xfrm>
          <a:prstGeom prst="rect">
            <a:avLst/>
          </a:prstGeom>
          <a:noFill/>
        </p:spPr>
        <p:txBody>
          <a:bodyPr wrap="square" rtlCol="0">
            <a:spAutoFit/>
          </a:bodyPr>
          <a:lstStyle/>
          <a:p>
            <a:r>
              <a:rPr lang="en-US" sz="4000" b="1" dirty="0" smtClean="0">
                <a:latin typeface="Arial Black"/>
                <a:cs typeface="Arial Black"/>
              </a:rPr>
              <a:t>iTEAMS: Overview</a:t>
            </a:r>
            <a:endParaRPr lang="en-US" sz="4000" b="1" dirty="0">
              <a:latin typeface="Arial Black"/>
              <a:cs typeface="Arial Black"/>
            </a:endParaRPr>
          </a:p>
        </p:txBody>
      </p:sp>
      <p:sp>
        <p:nvSpPr>
          <p:cNvPr id="4" name="Rectangle 3"/>
          <p:cNvSpPr/>
          <p:nvPr/>
        </p:nvSpPr>
        <p:spPr>
          <a:xfrm>
            <a:off x="1600200" y="1327794"/>
            <a:ext cx="7086600" cy="8240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entagon 2"/>
          <p:cNvSpPr/>
          <p:nvPr/>
        </p:nvSpPr>
        <p:spPr>
          <a:xfrm>
            <a:off x="381000" y="1327794"/>
            <a:ext cx="1961243" cy="824001"/>
          </a:xfrm>
          <a:prstGeom prst="homePlate">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2400" b="1" u="sng" dirty="0" smtClean="0">
                <a:latin typeface="Arial Black"/>
                <a:cs typeface="Arial Black"/>
              </a:rPr>
              <a:t>iTEAMS</a:t>
            </a:r>
            <a:endParaRPr lang="en-US" sz="2400" b="1" u="sng" dirty="0">
              <a:latin typeface="Arial Black"/>
              <a:cs typeface="Arial Black"/>
            </a:endParaRPr>
          </a:p>
        </p:txBody>
      </p:sp>
      <p:sp>
        <p:nvSpPr>
          <p:cNvPr id="5" name="TextBox 4"/>
          <p:cNvSpPr txBox="1"/>
          <p:nvPr/>
        </p:nvSpPr>
        <p:spPr>
          <a:xfrm>
            <a:off x="2032000" y="1247917"/>
            <a:ext cx="6654800" cy="95410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en-US" sz="2800" b="1" cap="small" dirty="0" smtClean="0"/>
              <a:t>Integrated Technology </a:t>
            </a:r>
          </a:p>
          <a:p>
            <a:pPr algn="ctr"/>
            <a:r>
              <a:rPr lang="en-US" sz="2800" b="1" cap="small" dirty="0" smtClean="0"/>
              <a:t>Engineering And </a:t>
            </a:r>
            <a:r>
              <a:rPr lang="en-US" sz="2800" b="1" cap="small" dirty="0"/>
              <a:t>Math Science</a:t>
            </a:r>
          </a:p>
        </p:txBody>
      </p:sp>
      <p:graphicFrame>
        <p:nvGraphicFramePr>
          <p:cNvPr id="8" name="Diagram 7"/>
          <p:cNvGraphicFramePr/>
          <p:nvPr>
            <p:extLst>
              <p:ext uri="{D42A27DB-BD31-4B8C-83A1-F6EECF244321}">
                <p14:modId xmlns:p14="http://schemas.microsoft.com/office/powerpoint/2010/main" val="4014390032"/>
              </p:ext>
            </p:extLst>
          </p:nvPr>
        </p:nvGraphicFramePr>
        <p:xfrm>
          <a:off x="419599" y="3688881"/>
          <a:ext cx="8513944" cy="3169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212270" y="2320659"/>
            <a:ext cx="8721273" cy="1951090"/>
          </a:xfrm>
          <a:prstGeom prst="roundRect">
            <a:avLst/>
          </a:prstGeom>
          <a:solidFill>
            <a:schemeClr val="accent4">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0000"/>
                </a:solidFill>
              </a:rPr>
              <a:t>iTEAMS is a 3-Year 1.5 million dollar grant designed to build STEM teaching and learning skills for 50 teachers and their students in grades 3-8. </a:t>
            </a:r>
          </a:p>
        </p:txBody>
      </p:sp>
    </p:spTree>
    <p:extLst>
      <p:ext uri="{BB962C8B-B14F-4D97-AF65-F5344CB8AC3E}">
        <p14:creationId xmlns:p14="http://schemas.microsoft.com/office/powerpoint/2010/main" val="1910161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1752600" y="1363089"/>
            <a:ext cx="5638800" cy="12864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7590971" y="1366155"/>
            <a:ext cx="457200" cy="1286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1066800" y="1363089"/>
            <a:ext cx="457200" cy="1286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609600" y="1363089"/>
            <a:ext cx="304800" cy="12864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228600" y="1363089"/>
            <a:ext cx="228600" cy="1286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8229600" y="1366155"/>
            <a:ext cx="304800" cy="12864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8686800" y="1366155"/>
            <a:ext cx="228600" cy="1286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228600" y="1591689"/>
            <a:ext cx="8686800"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228600" y="1213755"/>
            <a:ext cx="8686800"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48557" y="6299147"/>
            <a:ext cx="8686800" cy="454134"/>
            <a:chOff x="248557" y="5150144"/>
            <a:chExt cx="8686800" cy="454134"/>
          </a:xfrm>
        </p:grpSpPr>
        <p:sp>
          <p:nvSpPr>
            <p:cNvPr id="37" name="Rounded Rectangle 36"/>
            <p:cNvSpPr/>
            <p:nvPr/>
          </p:nvSpPr>
          <p:spPr>
            <a:xfrm>
              <a:off x="1772557" y="5299478"/>
              <a:ext cx="5638800" cy="12864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7610928" y="5302544"/>
              <a:ext cx="457200" cy="1286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1086757" y="5299478"/>
              <a:ext cx="457200" cy="1286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629557" y="5299478"/>
              <a:ext cx="304800" cy="12864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248557" y="5299478"/>
              <a:ext cx="228600" cy="1286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8249557" y="5302544"/>
              <a:ext cx="304800" cy="12864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8706757" y="5302544"/>
              <a:ext cx="228600" cy="1286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248557" y="5528078"/>
              <a:ext cx="8686800"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248557" y="5150144"/>
              <a:ext cx="8686800"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ounded Rectangle 45"/>
          <p:cNvSpPr/>
          <p:nvPr/>
        </p:nvSpPr>
        <p:spPr>
          <a:xfrm>
            <a:off x="248557" y="1667889"/>
            <a:ext cx="8686800" cy="4336142"/>
          </a:xfrm>
          <a:prstGeom prst="roundRect">
            <a:avLst>
              <a:gd name="adj" fmla="val 9975"/>
            </a:avLst>
          </a:prstGeom>
          <a:ln/>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solidFill>
                  <a:schemeClr val="tx1"/>
                </a:solidFill>
              </a:rPr>
              <a:t>iTEAMS </a:t>
            </a:r>
            <a:r>
              <a:rPr lang="en-US" sz="3600" dirty="0">
                <a:solidFill>
                  <a:schemeClr val="tx1"/>
                </a:solidFill>
              </a:rPr>
              <a:t>is designed to provide teachers with </a:t>
            </a:r>
            <a:r>
              <a:rPr lang="en-US" sz="3600" b="1" dirty="0">
                <a:solidFill>
                  <a:schemeClr val="tx1"/>
                </a:solidFill>
              </a:rPr>
              <a:t>the tools to develop inquiry-based lessons</a:t>
            </a:r>
            <a:r>
              <a:rPr lang="en-US" sz="3600" dirty="0">
                <a:solidFill>
                  <a:schemeClr val="tx1"/>
                </a:solidFill>
              </a:rPr>
              <a:t>, </a:t>
            </a:r>
            <a:r>
              <a:rPr lang="en-US" sz="3600" dirty="0" smtClean="0">
                <a:solidFill>
                  <a:schemeClr val="tx1"/>
                </a:solidFill>
              </a:rPr>
              <a:t>and the opportunity </a:t>
            </a:r>
            <a:r>
              <a:rPr lang="en-US" sz="3600" b="1" dirty="0" smtClean="0">
                <a:solidFill>
                  <a:schemeClr val="tx1"/>
                </a:solidFill>
              </a:rPr>
              <a:t>to </a:t>
            </a:r>
            <a:r>
              <a:rPr lang="en-US" sz="3600" b="1" dirty="0">
                <a:solidFill>
                  <a:schemeClr val="tx1"/>
                </a:solidFill>
              </a:rPr>
              <a:t>develop a deep understanding of </a:t>
            </a:r>
            <a:r>
              <a:rPr lang="en-US" sz="3600" b="1" dirty="0" smtClean="0">
                <a:solidFill>
                  <a:schemeClr val="tx1"/>
                </a:solidFill>
              </a:rPr>
              <a:t>implementation of NGSS and Common Core  through support from a team of faculty led by both San Francisco State and the Exploratorium</a:t>
            </a:r>
            <a:r>
              <a:rPr lang="en-US" sz="3600" dirty="0" smtClean="0">
                <a:solidFill>
                  <a:schemeClr val="tx1"/>
                </a:solidFill>
              </a:rPr>
              <a:t>. </a:t>
            </a:r>
            <a:endParaRPr lang="en-US" sz="3600" dirty="0"/>
          </a:p>
          <a:p>
            <a:endParaRPr lang="en-US" dirty="0">
              <a:solidFill>
                <a:schemeClr val="tx1"/>
              </a:solidFill>
            </a:endParaRPr>
          </a:p>
          <a:p>
            <a:r>
              <a:rPr lang="en-US" dirty="0" smtClean="0">
                <a:solidFill>
                  <a:schemeClr val="tx1"/>
                </a:solidFill>
              </a:rPr>
              <a:t>.</a:t>
            </a:r>
            <a:endParaRPr lang="en-US" dirty="0">
              <a:solidFill>
                <a:schemeClr val="tx1"/>
              </a:solidFill>
            </a:endParaRPr>
          </a:p>
        </p:txBody>
      </p:sp>
      <p:sp>
        <p:nvSpPr>
          <p:cNvPr id="2" name="TextBox 1"/>
          <p:cNvSpPr txBox="1"/>
          <p:nvPr/>
        </p:nvSpPr>
        <p:spPr>
          <a:xfrm>
            <a:off x="228600" y="369206"/>
            <a:ext cx="8706757" cy="769441"/>
          </a:xfrm>
          <a:prstGeom prst="rect">
            <a:avLst/>
          </a:prstGeom>
          <a:noFill/>
        </p:spPr>
        <p:txBody>
          <a:bodyPr wrap="square" rtlCol="0">
            <a:spAutoFit/>
          </a:bodyPr>
          <a:lstStyle/>
          <a:p>
            <a:r>
              <a:rPr lang="en-US" sz="4400" dirty="0" smtClean="0">
                <a:latin typeface="Arial Black"/>
                <a:cs typeface="Arial Black"/>
              </a:rPr>
              <a:t>iTEAMS Mission and Goals</a:t>
            </a:r>
            <a:endParaRPr lang="en-US" sz="4400" dirty="0">
              <a:latin typeface="Arial Black"/>
              <a:cs typeface="Arial Black"/>
            </a:endParaRPr>
          </a:p>
        </p:txBody>
      </p:sp>
    </p:spTree>
    <p:extLst>
      <p:ext uri="{BB962C8B-B14F-4D97-AF65-F5344CB8AC3E}">
        <p14:creationId xmlns:p14="http://schemas.microsoft.com/office/powerpoint/2010/main" val="1915258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1752600" y="1363089"/>
            <a:ext cx="5638800" cy="12864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7590971" y="1366155"/>
            <a:ext cx="457200" cy="1286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1066800" y="1363089"/>
            <a:ext cx="457200" cy="1286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609600" y="1363089"/>
            <a:ext cx="304800" cy="12864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228600" y="1363089"/>
            <a:ext cx="228600" cy="1286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8229600" y="1366155"/>
            <a:ext cx="304800" cy="12864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8686800" y="1366155"/>
            <a:ext cx="228600" cy="1286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228600" y="1591689"/>
            <a:ext cx="8686800"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228600" y="1213755"/>
            <a:ext cx="8686800"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48557" y="6299147"/>
            <a:ext cx="8686800" cy="454134"/>
            <a:chOff x="248557" y="5150144"/>
            <a:chExt cx="8686800" cy="454134"/>
          </a:xfrm>
        </p:grpSpPr>
        <p:sp>
          <p:nvSpPr>
            <p:cNvPr id="37" name="Rounded Rectangle 36"/>
            <p:cNvSpPr/>
            <p:nvPr/>
          </p:nvSpPr>
          <p:spPr>
            <a:xfrm>
              <a:off x="1772557" y="5299478"/>
              <a:ext cx="5638800" cy="128642"/>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7610928" y="5302544"/>
              <a:ext cx="457200" cy="1286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1086757" y="5299478"/>
              <a:ext cx="457200" cy="12864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629557" y="5299478"/>
              <a:ext cx="304800" cy="12864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248557" y="5299478"/>
              <a:ext cx="228600" cy="1286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8249557" y="5302544"/>
              <a:ext cx="304800" cy="12864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8706757" y="5302544"/>
              <a:ext cx="228600" cy="1286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248557" y="5528078"/>
              <a:ext cx="8686800"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248557" y="5150144"/>
              <a:ext cx="8686800"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ounded Rectangle 45"/>
          <p:cNvSpPr/>
          <p:nvPr/>
        </p:nvSpPr>
        <p:spPr>
          <a:xfrm>
            <a:off x="248557" y="1686032"/>
            <a:ext cx="8686800" cy="4336142"/>
          </a:xfrm>
          <a:prstGeom prst="roundRect">
            <a:avLst>
              <a:gd name="adj" fmla="val 9975"/>
            </a:avLst>
          </a:prstGeom>
          <a:ln/>
        </p:spPr>
        <p:style>
          <a:lnRef idx="3">
            <a:schemeClr val="lt1"/>
          </a:lnRef>
          <a:fillRef idx="1">
            <a:schemeClr val="accent1"/>
          </a:fillRef>
          <a:effectRef idx="1">
            <a:schemeClr val="accent1"/>
          </a:effectRef>
          <a:fontRef idx="minor">
            <a:schemeClr val="lt1"/>
          </a:fontRef>
        </p:style>
        <p:txBody>
          <a:bodyPr rtlCol="0" anchor="ctr"/>
          <a:lstStyle/>
          <a:p>
            <a:endParaRPr lang="en-US" dirty="0">
              <a:solidFill>
                <a:schemeClr val="tx1"/>
              </a:solidFill>
            </a:endParaRPr>
          </a:p>
        </p:txBody>
      </p:sp>
      <p:sp>
        <p:nvSpPr>
          <p:cNvPr id="2" name="TextBox 1"/>
          <p:cNvSpPr txBox="1"/>
          <p:nvPr/>
        </p:nvSpPr>
        <p:spPr>
          <a:xfrm>
            <a:off x="228600" y="369206"/>
            <a:ext cx="8706757" cy="769441"/>
          </a:xfrm>
          <a:prstGeom prst="rect">
            <a:avLst/>
          </a:prstGeom>
          <a:noFill/>
        </p:spPr>
        <p:txBody>
          <a:bodyPr wrap="square" rtlCol="0">
            <a:spAutoFit/>
          </a:bodyPr>
          <a:lstStyle/>
          <a:p>
            <a:r>
              <a:rPr lang="en-US" sz="4400" dirty="0" smtClean="0">
                <a:latin typeface="Arial Black"/>
                <a:cs typeface="Arial Black"/>
              </a:rPr>
              <a:t>iTEAMS Mission and Goals</a:t>
            </a:r>
            <a:endParaRPr lang="en-US" sz="4400" dirty="0">
              <a:latin typeface="Arial Black"/>
              <a:cs typeface="Arial Black"/>
            </a:endParaRPr>
          </a:p>
        </p:txBody>
      </p:sp>
      <p:sp>
        <p:nvSpPr>
          <p:cNvPr id="4" name="TextBox 3"/>
          <p:cNvSpPr txBox="1"/>
          <p:nvPr/>
        </p:nvSpPr>
        <p:spPr>
          <a:xfrm>
            <a:off x="914400" y="5479143"/>
            <a:ext cx="6106886" cy="369332"/>
          </a:xfrm>
          <a:prstGeom prst="rect">
            <a:avLst/>
          </a:prstGeom>
          <a:noFill/>
        </p:spPr>
        <p:txBody>
          <a:bodyPr wrap="square" rtlCol="0">
            <a:spAutoFit/>
          </a:bodyPr>
          <a:lstStyle/>
          <a:p>
            <a:r>
              <a:rPr lang="en-US" b="1" i="1" dirty="0" smtClean="0"/>
              <a:t>Apollo 13 (1995) - Square Peg in a Round Hole</a:t>
            </a:r>
            <a:endParaRPr lang="en-US" b="1" i="1" dirty="0"/>
          </a:p>
        </p:txBody>
      </p:sp>
      <p:pic>
        <p:nvPicPr>
          <p:cNvPr id="6" name="Apollo 13 Square Peg in Round Hole.mp4 (hq).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714500"/>
            <a:ext cx="5867400" cy="3300413"/>
          </a:xfrm>
          <a:prstGeom prst="rect">
            <a:avLst/>
          </a:prstGeom>
        </p:spPr>
      </p:pic>
    </p:spTree>
    <p:extLst>
      <p:ext uri="{BB962C8B-B14F-4D97-AF65-F5344CB8AC3E}">
        <p14:creationId xmlns:p14="http://schemas.microsoft.com/office/powerpoint/2010/main" val="1554034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Black"/>
                <a:cs typeface="Arial Black"/>
              </a:rPr>
              <a:t>iTEAMS OUTCOMES</a:t>
            </a:r>
            <a:endParaRPr lang="en-US" sz="4000" dirty="0">
              <a:latin typeface="Arial Black"/>
              <a:cs typeface="Arial Black"/>
            </a:endParaRPr>
          </a:p>
        </p:txBody>
      </p:sp>
      <p:graphicFrame>
        <p:nvGraphicFramePr>
          <p:cNvPr id="4" name="Diagram 3"/>
          <p:cNvGraphicFramePr/>
          <p:nvPr>
            <p:extLst>
              <p:ext uri="{D42A27DB-BD31-4B8C-83A1-F6EECF244321}">
                <p14:modId xmlns:p14="http://schemas.microsoft.com/office/powerpoint/2010/main" val="301667464"/>
              </p:ext>
            </p:extLst>
          </p:nvPr>
        </p:nvGraphicFramePr>
        <p:xfrm>
          <a:off x="457200" y="1417637"/>
          <a:ext cx="8269515" cy="529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8249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flipH="1">
            <a:off x="248557" y="2995846"/>
            <a:ext cx="8666844" cy="3474750"/>
          </a:xfrm>
          <a:prstGeom prst="snip2DiagRect">
            <a:avLst/>
          </a:prstGeom>
          <a:solidFill>
            <a:schemeClr val="accent4">
              <a:shade val="90000"/>
              <a:alpha val="21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 name="Rectangle 5"/>
          <p:cNvSpPr/>
          <p:nvPr/>
        </p:nvSpPr>
        <p:spPr>
          <a:xfrm>
            <a:off x="248557" y="1587413"/>
            <a:ext cx="8666843" cy="11943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extBox 1"/>
          <p:cNvSpPr txBox="1"/>
          <p:nvPr/>
        </p:nvSpPr>
        <p:spPr>
          <a:xfrm>
            <a:off x="1219200" y="221159"/>
            <a:ext cx="7696200" cy="707886"/>
          </a:xfrm>
          <a:prstGeom prst="rect">
            <a:avLst/>
          </a:prstGeom>
          <a:noFill/>
        </p:spPr>
        <p:txBody>
          <a:bodyPr wrap="square" rtlCol="0">
            <a:spAutoFit/>
          </a:bodyPr>
          <a:lstStyle/>
          <a:p>
            <a:r>
              <a:rPr lang="en-US" sz="4000" b="1" dirty="0" smtClean="0">
                <a:latin typeface="Arial Black"/>
                <a:cs typeface="Arial Black"/>
              </a:rPr>
              <a:t>Overview of CaMSP Grant</a:t>
            </a:r>
            <a:endParaRPr lang="en-US" sz="4000" b="1" dirty="0">
              <a:latin typeface="Arial Black"/>
              <a:cs typeface="Arial Black"/>
            </a:endParaRPr>
          </a:p>
        </p:txBody>
      </p:sp>
      <p:sp>
        <p:nvSpPr>
          <p:cNvPr id="4" name="Rectangle 3"/>
          <p:cNvSpPr/>
          <p:nvPr/>
        </p:nvSpPr>
        <p:spPr>
          <a:xfrm>
            <a:off x="1600200" y="1788886"/>
            <a:ext cx="7086600" cy="824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entagon 2"/>
          <p:cNvSpPr/>
          <p:nvPr/>
        </p:nvSpPr>
        <p:spPr>
          <a:xfrm>
            <a:off x="381000" y="1788886"/>
            <a:ext cx="1961243" cy="824001"/>
          </a:xfrm>
          <a:prstGeom prst="homePlat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u="sng" dirty="0" smtClean="0">
                <a:latin typeface="Arial Black"/>
                <a:cs typeface="Arial Black"/>
              </a:rPr>
              <a:t>California	</a:t>
            </a:r>
            <a:endParaRPr lang="en-US" sz="2000" b="1" u="sng" dirty="0">
              <a:latin typeface="Arial Black"/>
              <a:cs typeface="Arial Black"/>
            </a:endParaRPr>
          </a:p>
        </p:txBody>
      </p:sp>
      <p:sp>
        <p:nvSpPr>
          <p:cNvPr id="5" name="TextBox 4"/>
          <p:cNvSpPr txBox="1"/>
          <p:nvPr/>
        </p:nvSpPr>
        <p:spPr>
          <a:xfrm>
            <a:off x="2362800" y="1832120"/>
            <a:ext cx="6324600" cy="707886"/>
          </a:xfrm>
          <a:prstGeom prst="rect">
            <a:avLst/>
          </a:prstGeom>
          <a:ln/>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en-US" sz="2000" dirty="0" smtClean="0"/>
              <a:t>Math and Science Partnership Grants</a:t>
            </a:r>
          </a:p>
          <a:p>
            <a:pPr algn="ctr"/>
            <a:r>
              <a:rPr lang="en-US" sz="2000" dirty="0" smtClean="0"/>
              <a:t>STEM Professional Development Program Model</a:t>
            </a:r>
            <a:endParaRPr lang="en-US" sz="2000" dirty="0"/>
          </a:p>
        </p:txBody>
      </p:sp>
      <p:graphicFrame>
        <p:nvGraphicFramePr>
          <p:cNvPr id="8" name="Diagram 7"/>
          <p:cNvGraphicFramePr/>
          <p:nvPr>
            <p:extLst>
              <p:ext uri="{D42A27DB-BD31-4B8C-83A1-F6EECF244321}">
                <p14:modId xmlns:p14="http://schemas.microsoft.com/office/powerpoint/2010/main" val="2037690027"/>
              </p:ext>
            </p:extLst>
          </p:nvPr>
        </p:nvGraphicFramePr>
        <p:xfrm>
          <a:off x="400856" y="2995846"/>
          <a:ext cx="8285944" cy="347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228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nip Diagonal Corner Rectangle 28"/>
          <p:cNvSpPr/>
          <p:nvPr/>
        </p:nvSpPr>
        <p:spPr>
          <a:xfrm flipH="1">
            <a:off x="163286" y="1829304"/>
            <a:ext cx="8742563" cy="4777356"/>
          </a:xfrm>
          <a:prstGeom prst="snip2DiagRect">
            <a:avLst/>
          </a:prstGeom>
          <a:solidFill>
            <a:schemeClr val="accent3">
              <a:shade val="90000"/>
              <a:alpha val="26000"/>
            </a:schemeClr>
          </a:solidFill>
          <a:effectLst>
            <a:outerShdw blurRad="165100" dist="38100" dir="18900000" sx="102000" sy="102000" algn="bl" rotWithShape="0">
              <a:schemeClr val="bg2">
                <a:lumMod val="75000"/>
                <a:alpha val="40000"/>
              </a:schemeClr>
            </a:outerShdw>
          </a:effectLst>
        </p:spPr>
        <p:style>
          <a:lnRef idx="1">
            <a:schemeClr val="accent3"/>
          </a:lnRef>
          <a:fillRef idx="2">
            <a:schemeClr val="accent3"/>
          </a:fillRef>
          <a:effectRef idx="1">
            <a:schemeClr val="accent3"/>
          </a:effectRef>
          <a:fontRef idx="minor">
            <a:schemeClr val="dk1"/>
          </a:fontRef>
        </p:style>
        <p:txBody>
          <a:bodyPr rtlCol="0" anchor="b"/>
          <a:lstStyle/>
          <a:p>
            <a:pPr algn="r"/>
            <a:endParaRPr lang="en-US" sz="2000" dirty="0" smtClean="0">
              <a:solidFill>
                <a:schemeClr val="tx1"/>
              </a:solidFill>
              <a:latin typeface="Arial Black"/>
              <a:cs typeface="Arial Black"/>
            </a:endParaRPr>
          </a:p>
          <a:p>
            <a:pPr algn="r"/>
            <a:endParaRPr lang="en-US" sz="2000" dirty="0" smtClean="0">
              <a:solidFill>
                <a:schemeClr val="tx1"/>
              </a:solidFill>
              <a:latin typeface="Arial Black"/>
              <a:cs typeface="Arial Black"/>
            </a:endParaRPr>
          </a:p>
          <a:p>
            <a:pPr algn="r"/>
            <a:r>
              <a:rPr lang="en-US" sz="2000" dirty="0" smtClean="0">
                <a:solidFill>
                  <a:schemeClr val="tx1"/>
                </a:solidFill>
                <a:latin typeface="Arial Black"/>
                <a:cs typeface="Arial Black"/>
              </a:rPr>
              <a:t>Partnership for </a:t>
            </a:r>
          </a:p>
          <a:p>
            <a:pPr algn="r"/>
            <a:r>
              <a:rPr lang="en-US" sz="2000" dirty="0" smtClean="0">
                <a:solidFill>
                  <a:schemeClr val="tx1"/>
                </a:solidFill>
                <a:latin typeface="Arial Black"/>
                <a:cs typeface="Arial Black"/>
              </a:rPr>
              <a:t>Implementation of iTEAMS</a:t>
            </a:r>
          </a:p>
          <a:p>
            <a:pPr algn="r"/>
            <a:r>
              <a:rPr lang="en-US" sz="2000" dirty="0" smtClean="0">
                <a:solidFill>
                  <a:schemeClr val="tx1"/>
                </a:solidFill>
                <a:latin typeface="Arial Black"/>
                <a:cs typeface="Arial Black"/>
              </a:rPr>
              <a:t> in 3</a:t>
            </a:r>
            <a:r>
              <a:rPr lang="en-US" sz="2000" baseline="30000" dirty="0" smtClean="0">
                <a:solidFill>
                  <a:schemeClr val="tx1"/>
                </a:solidFill>
                <a:latin typeface="Arial Black"/>
                <a:cs typeface="Arial Black"/>
              </a:rPr>
              <a:t>rd</a:t>
            </a:r>
            <a:r>
              <a:rPr lang="en-US" sz="2000" dirty="0" smtClean="0">
                <a:solidFill>
                  <a:schemeClr val="tx1"/>
                </a:solidFill>
                <a:latin typeface="Arial Black"/>
                <a:cs typeface="Arial Black"/>
              </a:rPr>
              <a:t> – 8</a:t>
            </a:r>
            <a:r>
              <a:rPr lang="en-US" sz="2000" baseline="30000" dirty="0" smtClean="0">
                <a:solidFill>
                  <a:schemeClr val="tx1"/>
                </a:solidFill>
                <a:latin typeface="Arial Black"/>
                <a:cs typeface="Arial Black"/>
              </a:rPr>
              <a:t>th</a:t>
            </a:r>
            <a:r>
              <a:rPr lang="en-US" sz="2000" dirty="0" smtClean="0">
                <a:solidFill>
                  <a:schemeClr val="tx1"/>
                </a:solidFill>
                <a:latin typeface="Arial Black"/>
                <a:cs typeface="Arial Black"/>
              </a:rPr>
              <a:t> grade classrooms</a:t>
            </a:r>
            <a:endParaRPr lang="en-US" sz="2000" dirty="0">
              <a:solidFill>
                <a:schemeClr val="tx1"/>
              </a:solidFill>
              <a:latin typeface="Arial Black"/>
              <a:cs typeface="Arial Black"/>
            </a:endParaRPr>
          </a:p>
        </p:txBody>
      </p:sp>
      <p:sp>
        <p:nvSpPr>
          <p:cNvPr id="6" name="Freeform 5"/>
          <p:cNvSpPr/>
          <p:nvPr/>
        </p:nvSpPr>
        <p:spPr>
          <a:xfrm>
            <a:off x="5625285" y="3080744"/>
            <a:ext cx="91440" cy="489550"/>
          </a:xfrm>
          <a:custGeom>
            <a:avLst/>
            <a:gdLst/>
            <a:ahLst/>
            <a:cxnLst/>
            <a:rect l="0" t="0" r="0" b="0"/>
            <a:pathLst>
              <a:path>
                <a:moveTo>
                  <a:pt x="45720" y="0"/>
                </a:moveTo>
                <a:lnTo>
                  <a:pt x="45720" y="284036"/>
                </a:lnTo>
                <a:lnTo>
                  <a:pt x="55382" y="284036"/>
                </a:lnTo>
                <a:lnTo>
                  <a:pt x="55382" y="489550"/>
                </a:lnTo>
              </a:path>
            </a:pathLst>
          </a:custGeom>
        </p:spPr>
        <p:style>
          <a:lnRef idx="2">
            <a:schemeClr val="accent1"/>
          </a:lnRef>
          <a:fillRef idx="0">
            <a:schemeClr val="accent1"/>
          </a:fillRef>
          <a:effectRef idx="1">
            <a:schemeClr val="accent1"/>
          </a:effectRef>
          <a:fontRef idx="minor">
            <a:schemeClr val="tx1"/>
          </a:fontRef>
        </p:style>
      </p:sp>
      <p:sp>
        <p:nvSpPr>
          <p:cNvPr id="9" name="Freeform 8"/>
          <p:cNvSpPr/>
          <p:nvPr/>
        </p:nvSpPr>
        <p:spPr>
          <a:xfrm>
            <a:off x="1142074" y="4955376"/>
            <a:ext cx="91440" cy="508892"/>
          </a:xfrm>
          <a:custGeom>
            <a:avLst/>
            <a:gdLst/>
            <a:ahLst/>
            <a:cxnLst/>
            <a:rect l="0" t="0" r="0" b="0"/>
            <a:pathLst>
              <a:path>
                <a:moveTo>
                  <a:pt x="45720" y="0"/>
                </a:moveTo>
                <a:lnTo>
                  <a:pt x="45720" y="508892"/>
                </a:lnTo>
              </a:path>
            </a:pathLst>
          </a:custGeom>
        </p:spPr>
        <p:style>
          <a:lnRef idx="1">
            <a:schemeClr val="accent3"/>
          </a:lnRef>
          <a:fillRef idx="0">
            <a:schemeClr val="accent3"/>
          </a:fillRef>
          <a:effectRef idx="0">
            <a:schemeClr val="accent3"/>
          </a:effectRef>
          <a:fontRef idx="minor">
            <a:schemeClr val="tx1"/>
          </a:fontRef>
        </p:style>
      </p:sp>
      <p:sp>
        <p:nvSpPr>
          <p:cNvPr id="10" name="Freeform 9"/>
          <p:cNvSpPr/>
          <p:nvPr/>
        </p:nvSpPr>
        <p:spPr>
          <a:xfrm>
            <a:off x="291863" y="3570294"/>
            <a:ext cx="1701141" cy="1385082"/>
          </a:xfrm>
          <a:custGeom>
            <a:avLst/>
            <a:gdLst>
              <a:gd name="connsiteX0" fmla="*/ 0 w 1701141"/>
              <a:gd name="connsiteY0" fmla="*/ 0 h 880775"/>
              <a:gd name="connsiteX1" fmla="*/ 1701141 w 1701141"/>
              <a:gd name="connsiteY1" fmla="*/ 0 h 880775"/>
              <a:gd name="connsiteX2" fmla="*/ 1701141 w 1701141"/>
              <a:gd name="connsiteY2" fmla="*/ 880775 h 880775"/>
              <a:gd name="connsiteX3" fmla="*/ 0 w 1701141"/>
              <a:gd name="connsiteY3" fmla="*/ 880775 h 880775"/>
              <a:gd name="connsiteX4" fmla="*/ 0 w 1701141"/>
              <a:gd name="connsiteY4" fmla="*/ 0 h 8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141" h="880775">
                <a:moveTo>
                  <a:pt x="0" y="0"/>
                </a:moveTo>
                <a:lnTo>
                  <a:pt x="1701141" y="0"/>
                </a:lnTo>
                <a:lnTo>
                  <a:pt x="1701141" y="880775"/>
                </a:lnTo>
                <a:lnTo>
                  <a:pt x="0" y="880775"/>
                </a:lnTo>
                <a:lnTo>
                  <a:pt x="0" y="0"/>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5240" tIns="15240" rIns="15240" bIns="124287" numCol="1" spcCol="1270" anchor="ctr" anchorCtr="0">
            <a:noAutofit/>
          </a:bodyPr>
          <a:lstStyle/>
          <a:p>
            <a:pPr lvl="0" algn="ctr" defTabSz="1066800">
              <a:lnSpc>
                <a:spcPct val="90000"/>
              </a:lnSpc>
              <a:spcBef>
                <a:spcPct val="0"/>
              </a:spcBef>
              <a:spcAft>
                <a:spcPct val="35000"/>
              </a:spcAft>
            </a:pPr>
            <a:r>
              <a:rPr lang="en-US" sz="2400" i="1" dirty="0" smtClean="0">
                <a:solidFill>
                  <a:srgbClr val="000000"/>
                </a:solidFill>
              </a:rPr>
              <a:t>California Department of Education </a:t>
            </a:r>
            <a:endParaRPr lang="en-US" sz="2400" i="1" kern="1200" dirty="0">
              <a:solidFill>
                <a:srgbClr val="000000"/>
              </a:solidFill>
            </a:endParaRPr>
          </a:p>
        </p:txBody>
      </p:sp>
      <p:sp>
        <p:nvSpPr>
          <p:cNvPr id="12" name="Freeform 11"/>
          <p:cNvSpPr/>
          <p:nvPr/>
        </p:nvSpPr>
        <p:spPr>
          <a:xfrm>
            <a:off x="291863" y="5464269"/>
            <a:ext cx="1701141" cy="880775"/>
          </a:xfrm>
          <a:custGeom>
            <a:avLst/>
            <a:gdLst>
              <a:gd name="connsiteX0" fmla="*/ 0 w 1701141"/>
              <a:gd name="connsiteY0" fmla="*/ 0 h 880775"/>
              <a:gd name="connsiteX1" fmla="*/ 1701141 w 1701141"/>
              <a:gd name="connsiteY1" fmla="*/ 0 h 880775"/>
              <a:gd name="connsiteX2" fmla="*/ 1701141 w 1701141"/>
              <a:gd name="connsiteY2" fmla="*/ 880775 h 880775"/>
              <a:gd name="connsiteX3" fmla="*/ 0 w 1701141"/>
              <a:gd name="connsiteY3" fmla="*/ 880775 h 880775"/>
              <a:gd name="connsiteX4" fmla="*/ 0 w 1701141"/>
              <a:gd name="connsiteY4" fmla="*/ 0 h 8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141" h="880775">
                <a:moveTo>
                  <a:pt x="0" y="0"/>
                </a:moveTo>
                <a:lnTo>
                  <a:pt x="1701141" y="0"/>
                </a:lnTo>
                <a:lnTo>
                  <a:pt x="1701141" y="880775"/>
                </a:lnTo>
                <a:lnTo>
                  <a:pt x="0" y="880775"/>
                </a:lnTo>
                <a:lnTo>
                  <a:pt x="0" y="0"/>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5240" tIns="15240" rIns="15240" bIns="124287" numCol="1" spcCol="1270" anchor="ctr" anchorCtr="0">
            <a:noAutofit/>
          </a:bodyPr>
          <a:lstStyle/>
          <a:p>
            <a:pPr lvl="0" algn="ctr" defTabSz="1066800">
              <a:lnSpc>
                <a:spcPct val="90000"/>
              </a:lnSpc>
              <a:spcBef>
                <a:spcPct val="0"/>
              </a:spcBef>
              <a:spcAft>
                <a:spcPct val="35000"/>
              </a:spcAft>
            </a:pPr>
            <a:r>
              <a:rPr lang="en-US" sz="2000" i="1" kern="1200" dirty="0" smtClean="0">
                <a:solidFill>
                  <a:srgbClr val="000000"/>
                </a:solidFill>
              </a:rPr>
              <a:t>State Evaluator</a:t>
            </a:r>
            <a:endParaRPr lang="en-US" sz="2000" i="1" kern="1200" dirty="0">
              <a:solidFill>
                <a:srgbClr val="000000"/>
              </a:solidFill>
            </a:endParaRPr>
          </a:p>
        </p:txBody>
      </p:sp>
      <p:grpSp>
        <p:nvGrpSpPr>
          <p:cNvPr id="31" name="Group 30"/>
          <p:cNvGrpSpPr/>
          <p:nvPr/>
        </p:nvGrpSpPr>
        <p:grpSpPr>
          <a:xfrm>
            <a:off x="2453187" y="2184850"/>
            <a:ext cx="6265711" cy="2586721"/>
            <a:chOff x="2619507" y="2184850"/>
            <a:chExt cx="6265711" cy="2586721"/>
          </a:xfrm>
        </p:grpSpPr>
        <p:sp>
          <p:nvSpPr>
            <p:cNvPr id="5" name="Freeform 4"/>
            <p:cNvSpPr/>
            <p:nvPr/>
          </p:nvSpPr>
          <p:spPr>
            <a:xfrm>
              <a:off x="5837420" y="3065626"/>
              <a:ext cx="2197227" cy="500442"/>
            </a:xfrm>
            <a:custGeom>
              <a:avLst/>
              <a:gdLst/>
              <a:ahLst/>
              <a:cxnLst/>
              <a:rect l="0" t="0" r="0" b="0"/>
              <a:pathLst>
                <a:path>
                  <a:moveTo>
                    <a:pt x="0" y="0"/>
                  </a:moveTo>
                  <a:lnTo>
                    <a:pt x="0" y="294927"/>
                  </a:lnTo>
                  <a:lnTo>
                    <a:pt x="2197227" y="294927"/>
                  </a:lnTo>
                  <a:lnTo>
                    <a:pt x="2197227" y="500442"/>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470078" y="3071072"/>
              <a:ext cx="2367341" cy="489550"/>
            </a:xfrm>
            <a:custGeom>
              <a:avLst/>
              <a:gdLst/>
              <a:ahLst/>
              <a:cxnLst/>
              <a:rect l="0" t="0" r="0" b="0"/>
              <a:pathLst>
                <a:path>
                  <a:moveTo>
                    <a:pt x="2367341" y="0"/>
                  </a:moveTo>
                  <a:lnTo>
                    <a:pt x="2367341" y="284036"/>
                  </a:lnTo>
                  <a:lnTo>
                    <a:pt x="0" y="284036"/>
                  </a:lnTo>
                  <a:lnTo>
                    <a:pt x="0" y="48955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585108" y="2184850"/>
              <a:ext cx="2504625" cy="880775"/>
            </a:xfrm>
            <a:custGeom>
              <a:avLst/>
              <a:gdLst>
                <a:gd name="connsiteX0" fmla="*/ 0 w 2504625"/>
                <a:gd name="connsiteY0" fmla="*/ 0 h 880775"/>
                <a:gd name="connsiteX1" fmla="*/ 2504625 w 2504625"/>
                <a:gd name="connsiteY1" fmla="*/ 0 h 880775"/>
                <a:gd name="connsiteX2" fmla="*/ 2504625 w 2504625"/>
                <a:gd name="connsiteY2" fmla="*/ 880775 h 880775"/>
                <a:gd name="connsiteX3" fmla="*/ 0 w 2504625"/>
                <a:gd name="connsiteY3" fmla="*/ 880775 h 880775"/>
                <a:gd name="connsiteX4" fmla="*/ 0 w 2504625"/>
                <a:gd name="connsiteY4" fmla="*/ 0 h 8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625" h="880775">
                  <a:moveTo>
                    <a:pt x="0" y="0"/>
                  </a:moveTo>
                  <a:lnTo>
                    <a:pt x="2504625" y="0"/>
                  </a:lnTo>
                  <a:lnTo>
                    <a:pt x="2504625" y="880775"/>
                  </a:lnTo>
                  <a:lnTo>
                    <a:pt x="0" y="880775"/>
                  </a:lnTo>
                  <a:lnTo>
                    <a:pt x="0" y="0"/>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15240" tIns="15240" rIns="15240" bIns="124287" numCol="1" spcCol="1270" anchor="ctr" anchorCtr="0">
              <a:noAutofit/>
            </a:bodyPr>
            <a:lstStyle/>
            <a:p>
              <a:pPr lvl="0" algn="ctr" defTabSz="1066800">
                <a:lnSpc>
                  <a:spcPct val="90000"/>
                </a:lnSpc>
                <a:spcBef>
                  <a:spcPct val="0"/>
                </a:spcBef>
                <a:spcAft>
                  <a:spcPct val="35000"/>
                </a:spcAft>
              </a:pPr>
              <a:r>
                <a:rPr lang="en-US" sz="2400" dirty="0" smtClean="0">
                  <a:latin typeface="+mj-lt"/>
                </a:rPr>
                <a:t>San Rafael City Schools</a:t>
              </a:r>
              <a:endParaRPr lang="en-US" sz="2400" kern="1200" dirty="0">
                <a:latin typeface="+mj-lt"/>
              </a:endParaRPr>
            </a:p>
          </p:txBody>
        </p:sp>
        <p:sp>
          <p:nvSpPr>
            <p:cNvPr id="16" name="Freeform 15"/>
            <p:cNvSpPr/>
            <p:nvPr/>
          </p:nvSpPr>
          <p:spPr>
            <a:xfrm>
              <a:off x="2619507" y="3338287"/>
              <a:ext cx="1701141" cy="1433284"/>
            </a:xfrm>
            <a:custGeom>
              <a:avLst/>
              <a:gdLst>
                <a:gd name="connsiteX0" fmla="*/ 0 w 1701141"/>
                <a:gd name="connsiteY0" fmla="*/ 0 h 880775"/>
                <a:gd name="connsiteX1" fmla="*/ 1701141 w 1701141"/>
                <a:gd name="connsiteY1" fmla="*/ 0 h 880775"/>
                <a:gd name="connsiteX2" fmla="*/ 1701141 w 1701141"/>
                <a:gd name="connsiteY2" fmla="*/ 880775 h 880775"/>
                <a:gd name="connsiteX3" fmla="*/ 0 w 1701141"/>
                <a:gd name="connsiteY3" fmla="*/ 880775 h 880775"/>
                <a:gd name="connsiteX4" fmla="*/ 0 w 1701141"/>
                <a:gd name="connsiteY4" fmla="*/ 0 h 8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141" h="880775">
                  <a:moveTo>
                    <a:pt x="0" y="0"/>
                  </a:moveTo>
                  <a:lnTo>
                    <a:pt x="1701141" y="0"/>
                  </a:lnTo>
                  <a:lnTo>
                    <a:pt x="1701141" y="880775"/>
                  </a:lnTo>
                  <a:lnTo>
                    <a:pt x="0" y="880775"/>
                  </a:lnTo>
                  <a:lnTo>
                    <a:pt x="0" y="0"/>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15240" tIns="15240" rIns="15240" bIns="124287"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San Francisco State University</a:t>
              </a:r>
              <a:endParaRPr lang="en-US" sz="2400" kern="1200" dirty="0">
                <a:latin typeface="+mj-lt"/>
              </a:endParaRPr>
            </a:p>
          </p:txBody>
        </p:sp>
        <p:sp>
          <p:nvSpPr>
            <p:cNvPr id="18" name="Freeform 17"/>
            <p:cNvSpPr/>
            <p:nvPr/>
          </p:nvSpPr>
          <p:spPr>
            <a:xfrm>
              <a:off x="4996512" y="3338286"/>
              <a:ext cx="1701141" cy="1433285"/>
            </a:xfrm>
            <a:custGeom>
              <a:avLst/>
              <a:gdLst>
                <a:gd name="connsiteX0" fmla="*/ 0 w 1701141"/>
                <a:gd name="connsiteY0" fmla="*/ 0 h 880775"/>
                <a:gd name="connsiteX1" fmla="*/ 1701141 w 1701141"/>
                <a:gd name="connsiteY1" fmla="*/ 0 h 880775"/>
                <a:gd name="connsiteX2" fmla="*/ 1701141 w 1701141"/>
                <a:gd name="connsiteY2" fmla="*/ 880775 h 880775"/>
                <a:gd name="connsiteX3" fmla="*/ 0 w 1701141"/>
                <a:gd name="connsiteY3" fmla="*/ 880775 h 880775"/>
                <a:gd name="connsiteX4" fmla="*/ 0 w 1701141"/>
                <a:gd name="connsiteY4" fmla="*/ 0 h 8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141" h="880775">
                  <a:moveTo>
                    <a:pt x="0" y="0"/>
                  </a:moveTo>
                  <a:lnTo>
                    <a:pt x="1701141" y="0"/>
                  </a:lnTo>
                  <a:lnTo>
                    <a:pt x="1701141" y="880775"/>
                  </a:lnTo>
                  <a:lnTo>
                    <a:pt x="0" y="880775"/>
                  </a:lnTo>
                  <a:lnTo>
                    <a:pt x="0" y="0"/>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15240" tIns="15240" rIns="15240" bIns="124287"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Core Collaborative</a:t>
              </a:r>
            </a:p>
            <a:p>
              <a:pPr lvl="0" algn="ctr" defTabSz="1066800">
                <a:lnSpc>
                  <a:spcPct val="90000"/>
                </a:lnSpc>
                <a:spcBef>
                  <a:spcPct val="0"/>
                </a:spcBef>
                <a:spcAft>
                  <a:spcPct val="35000"/>
                </a:spcAft>
              </a:pPr>
              <a:r>
                <a:rPr lang="en-US" sz="2400" dirty="0" smtClean="0">
                  <a:latin typeface="+mj-lt"/>
                </a:rPr>
                <a:t>(PD &amp; District partners</a:t>
              </a:r>
              <a:r>
                <a:rPr lang="en-US" sz="2000" dirty="0" smtClean="0">
                  <a:latin typeface="+mj-lt"/>
                </a:rPr>
                <a:t>)</a:t>
              </a:r>
              <a:endParaRPr lang="en-US" sz="2000" kern="1200" dirty="0">
                <a:latin typeface="+mj-lt"/>
              </a:endParaRPr>
            </a:p>
          </p:txBody>
        </p:sp>
        <p:sp>
          <p:nvSpPr>
            <p:cNvPr id="20" name="Freeform 19"/>
            <p:cNvSpPr/>
            <p:nvPr/>
          </p:nvSpPr>
          <p:spPr>
            <a:xfrm>
              <a:off x="7184077" y="3338287"/>
              <a:ext cx="1701141" cy="1433284"/>
            </a:xfrm>
            <a:custGeom>
              <a:avLst/>
              <a:gdLst>
                <a:gd name="connsiteX0" fmla="*/ 0 w 1701141"/>
                <a:gd name="connsiteY0" fmla="*/ 0 h 880775"/>
                <a:gd name="connsiteX1" fmla="*/ 1701141 w 1701141"/>
                <a:gd name="connsiteY1" fmla="*/ 0 h 880775"/>
                <a:gd name="connsiteX2" fmla="*/ 1701141 w 1701141"/>
                <a:gd name="connsiteY2" fmla="*/ 880775 h 880775"/>
                <a:gd name="connsiteX3" fmla="*/ 0 w 1701141"/>
                <a:gd name="connsiteY3" fmla="*/ 880775 h 880775"/>
                <a:gd name="connsiteX4" fmla="*/ 0 w 1701141"/>
                <a:gd name="connsiteY4" fmla="*/ 0 h 8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141" h="880775">
                  <a:moveTo>
                    <a:pt x="0" y="0"/>
                  </a:moveTo>
                  <a:lnTo>
                    <a:pt x="1701141" y="0"/>
                  </a:lnTo>
                  <a:lnTo>
                    <a:pt x="1701141" y="880775"/>
                  </a:lnTo>
                  <a:lnTo>
                    <a:pt x="0" y="880775"/>
                  </a:lnTo>
                  <a:lnTo>
                    <a:pt x="0" y="0"/>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15240" tIns="15240" rIns="15240" bIns="124287"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Regional Collaborative</a:t>
              </a:r>
            </a:p>
            <a:p>
              <a:pPr lvl="0" algn="ctr" defTabSz="1066800">
                <a:lnSpc>
                  <a:spcPct val="90000"/>
                </a:lnSpc>
                <a:spcBef>
                  <a:spcPct val="0"/>
                </a:spcBef>
                <a:spcAft>
                  <a:spcPct val="35000"/>
                </a:spcAft>
              </a:pPr>
              <a:r>
                <a:rPr lang="en-US" sz="2400" dirty="0" smtClean="0">
                  <a:latin typeface="+mj-lt"/>
                </a:rPr>
                <a:t>(Business &amp; Community)</a:t>
              </a:r>
              <a:endParaRPr lang="en-US" sz="2400" kern="1200" dirty="0">
                <a:latin typeface="+mj-lt"/>
              </a:endParaRPr>
            </a:p>
          </p:txBody>
        </p:sp>
      </p:grpSp>
      <p:cxnSp>
        <p:nvCxnSpPr>
          <p:cNvPr id="23" name="Straight Connector 22"/>
          <p:cNvCxnSpPr/>
          <p:nvPr/>
        </p:nvCxnSpPr>
        <p:spPr>
          <a:xfrm>
            <a:off x="1527151" y="2630570"/>
            <a:ext cx="2891637" cy="0"/>
          </a:xfrm>
          <a:prstGeom prst="line">
            <a:avLst/>
          </a:prstGeom>
        </p:spPr>
        <p:style>
          <a:lnRef idx="2">
            <a:schemeClr val="accent3"/>
          </a:lnRef>
          <a:fillRef idx="0">
            <a:schemeClr val="accent3"/>
          </a:fillRef>
          <a:effectRef idx="1">
            <a:schemeClr val="accent3"/>
          </a:effectRef>
          <a:fontRef idx="minor">
            <a:schemeClr val="tx1"/>
          </a:fontRef>
        </p:style>
      </p:cxnSp>
      <p:sp>
        <p:nvSpPr>
          <p:cNvPr id="4" name="Down Arrow Callout 3"/>
          <p:cNvSpPr/>
          <p:nvPr/>
        </p:nvSpPr>
        <p:spPr>
          <a:xfrm>
            <a:off x="2322286" y="2050143"/>
            <a:ext cx="6487327" cy="3556000"/>
          </a:xfrm>
          <a:prstGeom prst="downArrowCallout">
            <a:avLst>
              <a:gd name="adj1" fmla="val 17079"/>
              <a:gd name="adj2" fmla="val 19059"/>
              <a:gd name="adj3" fmla="val 19155"/>
              <a:gd name="adj4" fmla="val 75000"/>
            </a:avLst>
          </a:prstGeom>
          <a:noFill/>
          <a:ln w="38100" cmpd="dbl">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Elbow Connector 25"/>
          <p:cNvCxnSpPr/>
          <p:nvPr/>
        </p:nvCxnSpPr>
        <p:spPr>
          <a:xfrm rot="10800000" flipV="1">
            <a:off x="1142074" y="2638130"/>
            <a:ext cx="385076" cy="1436470"/>
          </a:xfrm>
          <a:prstGeom prst="bentConnector2">
            <a:avLst/>
          </a:prstGeom>
        </p:spPr>
        <p:style>
          <a:lnRef idx="2">
            <a:schemeClr val="accent3"/>
          </a:lnRef>
          <a:fillRef idx="0">
            <a:schemeClr val="accent3"/>
          </a:fillRef>
          <a:effectRef idx="1">
            <a:schemeClr val="accent3"/>
          </a:effectRef>
          <a:fontRef idx="minor">
            <a:schemeClr val="tx1"/>
          </a:fontRef>
        </p:style>
      </p:cxnSp>
      <p:sp>
        <p:nvSpPr>
          <p:cNvPr id="30" name="Title 1"/>
          <p:cNvSpPr txBox="1">
            <a:spLocks/>
          </p:cNvSpPr>
          <p:nvPr/>
        </p:nvSpPr>
        <p:spPr>
          <a:xfrm>
            <a:off x="0" y="786147"/>
            <a:ext cx="9144000" cy="853454"/>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z="3200" b="1" dirty="0" err="1">
                <a:latin typeface="Arial Black"/>
                <a:cs typeface="Arial Black"/>
              </a:rPr>
              <a:t>CaMSP</a:t>
            </a:r>
            <a:r>
              <a:rPr lang="en-US" sz="3200" b="1" dirty="0">
                <a:latin typeface="Arial Black"/>
                <a:cs typeface="Arial Black"/>
              </a:rPr>
              <a:t> </a:t>
            </a:r>
            <a:r>
              <a:rPr lang="en-US" sz="3200" b="1" dirty="0" smtClean="0">
                <a:latin typeface="Arial Black"/>
                <a:cs typeface="Arial Black"/>
              </a:rPr>
              <a:t>Grant Institutional Structure</a:t>
            </a:r>
            <a:endParaRPr lang="en-US" sz="3200" b="1" dirty="0">
              <a:latin typeface="Arial Black"/>
              <a:cs typeface="Arial Black"/>
            </a:endParaRPr>
          </a:p>
        </p:txBody>
      </p:sp>
    </p:spTree>
    <p:extLst>
      <p:ext uri="{BB962C8B-B14F-4D97-AF65-F5344CB8AC3E}">
        <p14:creationId xmlns:p14="http://schemas.microsoft.com/office/powerpoint/2010/main" val="197025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868</TotalTime>
  <Words>1353</Words>
  <Application>Microsoft Office PowerPoint</Application>
  <PresentationFormat>On-screen Show (4:3)</PresentationFormat>
  <Paragraphs>280</Paragraphs>
  <Slides>21</Slides>
  <Notes>17</Notes>
  <HiddenSlides>0</HiddenSlides>
  <MMClips>1</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Custom Design</vt:lpstr>
      <vt:lpstr>Office Theme</vt:lpstr>
      <vt:lpstr> iTEAMS  Teacher Meeting  4:00 PM May 13 Davidson Middle School  San Rafael CA</vt:lpstr>
      <vt:lpstr>May 13 Teacher Meeting Agenda</vt:lpstr>
      <vt:lpstr>Introductions</vt:lpstr>
      <vt:lpstr>PowerPoint Presentation</vt:lpstr>
      <vt:lpstr>PowerPoint Presentation</vt:lpstr>
      <vt:lpstr>PowerPoint Presentation</vt:lpstr>
      <vt:lpstr>iTEAMS OUTCOMES</vt:lpstr>
      <vt:lpstr>PowerPoint Presentation</vt:lpstr>
      <vt:lpstr>PowerPoint Presentation</vt:lpstr>
      <vt:lpstr> iTEAMS Partner List</vt:lpstr>
      <vt:lpstr> </vt:lpstr>
      <vt:lpstr>Teacher Requirements &amp; Opportunities</vt:lpstr>
      <vt:lpstr> </vt:lpstr>
      <vt:lpstr>iTEAMS Annual Themes</vt:lpstr>
      <vt:lpstr>PowerPoint Presentation</vt:lpstr>
      <vt:lpstr>Year 1: Bridges and Structures </vt:lpstr>
      <vt:lpstr>Year 2: Waterways and the Bay</vt:lpstr>
      <vt:lpstr>Year 3: Movement &amp; Transportation</vt:lpstr>
      <vt:lpstr> </vt:lpstr>
      <vt:lpstr>Discussion Questions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iTEAMS Regional Collaborative Leadership</dc:title>
  <dc:creator>Gia Rauenhorst</dc:creator>
  <cp:lastModifiedBy>test8</cp:lastModifiedBy>
  <cp:revision>100</cp:revision>
  <dcterms:created xsi:type="dcterms:W3CDTF">2014-04-11T17:49:19Z</dcterms:created>
  <dcterms:modified xsi:type="dcterms:W3CDTF">2014-05-13T23:53:39Z</dcterms:modified>
</cp:coreProperties>
</file>