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2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475E-1ED9-7147-A8BD-E3B77047D8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EB07-574B-1644-BF2C-54E7646C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Please get ready for your next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(more fun) assessment</a:t>
            </a:r>
            <a:r>
              <a:rPr lang="is-IS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Each person needs:</a:t>
            </a:r>
          </a:p>
          <a:p>
            <a:r>
              <a:rPr lang="en-US" dirty="0" smtClean="0"/>
              <a:t>1 piece of blank paper</a:t>
            </a:r>
          </a:p>
          <a:p>
            <a:r>
              <a:rPr lang="en-US" dirty="0" smtClean="0"/>
              <a:t>1 pen or pencil</a:t>
            </a:r>
          </a:p>
          <a:p>
            <a:r>
              <a:rPr lang="en-US" dirty="0" smtClean="0"/>
              <a:t>Battery pack</a:t>
            </a:r>
          </a:p>
          <a:p>
            <a:r>
              <a:rPr lang="en-US" dirty="0" smtClean="0"/>
              <a:t>2 bulbs</a:t>
            </a:r>
          </a:p>
          <a:p>
            <a:r>
              <a:rPr lang="en-US" dirty="0" smtClean="0"/>
              <a:t>1 bag of conducting dough</a:t>
            </a:r>
          </a:p>
          <a:p>
            <a:r>
              <a:rPr lang="en-US" dirty="0" smtClean="0"/>
              <a:t>½ bag of insulating dough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6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Circuit Performance Assessment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730" b="6730"/>
          <a:stretch>
            <a:fillRect/>
          </a:stretch>
        </p:blipFill>
        <p:spPr>
          <a:xfrm>
            <a:off x="457200" y="1166492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66492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won’t Juliet’s rabbit eyes light up? Explain in words </a:t>
            </a:r>
            <a:r>
              <a:rPr lang="en-US" i="1" dirty="0" smtClean="0"/>
              <a:t>and</a:t>
            </a:r>
            <a:r>
              <a:rPr lang="en-US" dirty="0" smtClean="0"/>
              <a:t> a diagram.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rabbit with working light up eyes.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your model works.  Use words </a:t>
            </a:r>
            <a:r>
              <a:rPr lang="en-US" i="1" dirty="0" smtClean="0"/>
              <a:t>and</a:t>
            </a:r>
            <a:r>
              <a:rPr lang="en-US" dirty="0" smtClean="0"/>
              <a:t> a diagram.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073" y="6025436"/>
            <a:ext cx="794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(word bank suggested for use with children, not included for grown folk)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87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Please get ready for your next  (more fun) assessment…</vt:lpstr>
      <vt:lpstr>Circuit Performance Assessment</vt:lpstr>
    </vt:vector>
  </TitlesOfParts>
  <Company>San Francisco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ready for your next  (more fun) assessment…</dc:title>
  <dc:creator>Graduate College of Education</dc:creator>
  <cp:lastModifiedBy>test8</cp:lastModifiedBy>
  <cp:revision>2</cp:revision>
  <dcterms:created xsi:type="dcterms:W3CDTF">2016-09-15T23:46:26Z</dcterms:created>
  <dcterms:modified xsi:type="dcterms:W3CDTF">2016-09-17T20:16:09Z</dcterms:modified>
</cp:coreProperties>
</file>